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58" r:id="rId2"/>
    <p:sldMasterId id="2147483788" r:id="rId3"/>
  </p:sldMasterIdLst>
  <p:notesMasterIdLst>
    <p:notesMasterId r:id="rId35"/>
  </p:notesMasterIdLst>
  <p:sldIdLst>
    <p:sldId id="257" r:id="rId4"/>
    <p:sldId id="6262" r:id="rId5"/>
    <p:sldId id="6263" r:id="rId6"/>
    <p:sldId id="6264" r:id="rId7"/>
    <p:sldId id="6266" r:id="rId8"/>
    <p:sldId id="6265" r:id="rId9"/>
    <p:sldId id="6291" r:id="rId10"/>
    <p:sldId id="6268" r:id="rId11"/>
    <p:sldId id="6269" r:id="rId12"/>
    <p:sldId id="6292" r:id="rId13"/>
    <p:sldId id="6293" r:id="rId14"/>
    <p:sldId id="6286" r:id="rId15"/>
    <p:sldId id="6270" r:id="rId16"/>
    <p:sldId id="6271" r:id="rId17"/>
    <p:sldId id="6272" r:id="rId18"/>
    <p:sldId id="6287" r:id="rId19"/>
    <p:sldId id="6289" r:id="rId20"/>
    <p:sldId id="6290" r:id="rId21"/>
    <p:sldId id="6288" r:id="rId22"/>
    <p:sldId id="6294" r:id="rId23"/>
    <p:sldId id="6275" r:id="rId24"/>
    <p:sldId id="6276" r:id="rId25"/>
    <p:sldId id="6282" r:id="rId26"/>
    <p:sldId id="6283" r:id="rId27"/>
    <p:sldId id="6284" r:id="rId28"/>
    <p:sldId id="6277" r:id="rId29"/>
    <p:sldId id="6285" r:id="rId30"/>
    <p:sldId id="6278" r:id="rId31"/>
    <p:sldId id="6279" r:id="rId32"/>
    <p:sldId id="6035" r:id="rId33"/>
    <p:sldId id="6280" r:id="rId34"/>
  </p:sldIdLst>
  <p:sldSz cx="9144000" cy="5143500" type="screen16x9"/>
  <p:notesSz cx="6858000" cy="9144000"/>
  <p:embeddedFontLst>
    <p:embeddedFont>
      <p:font typeface="#9Slide03 IcielPanton Black" panose="00000A00000000000000" pitchFamily="2" charset="0"/>
      <p:bold r:id="rId36"/>
    </p:embeddedFont>
    <p:embeddedFont>
      <p:font typeface="#9Slide03 Roboto Condensed" panose="02000000000000000000" pitchFamily="2" charset="0"/>
      <p:regular r:id="rId37"/>
      <p:bold r:id="rId38"/>
    </p:embeddedFont>
    <p:embeddedFont>
      <p:font typeface="#9Slide03 Roboto Medium" panose="02000000000000000000" pitchFamily="2" charset="0"/>
      <p:regular r:id="rId39"/>
    </p:embeddedFont>
    <p:embeddedFont>
      <p:font typeface="Bangers" panose="020B0604020202020204" charset="0"/>
      <p:regular r:id="rId40"/>
    </p:embeddedFont>
    <p:embeddedFont>
      <p:font typeface="Calibri" panose="020F0502020204030204" pitchFamily="34" charset="0"/>
      <p:regular r:id="rId41"/>
      <p:bold r:id="rId42"/>
      <p:italic r:id="rId43"/>
      <p:boldItalic r:id="rId44"/>
    </p:embeddedFont>
    <p:embeddedFont>
      <p:font typeface="Lato Light" panose="020F0302020204030203" pitchFamily="34" charset="0"/>
      <p:regular r:id="rId45"/>
      <p:bold r:id="rId46"/>
      <p:italic r:id="rId47"/>
      <p:boldItalic r:id="rId48"/>
    </p:embeddedFont>
    <p:embeddedFont>
      <p:font typeface="Montserrat" panose="02000505000000020004"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Signika" panose="02010003020600000004" pitchFamily="2" charset="0"/>
      <p:regular r:id="rId61"/>
      <p:bold r:id="rId62"/>
    </p:embeddedFont>
    <p:embeddedFont>
      <p:font typeface="Yanone Kaffeesatz" panose="02000000000000000000" pitchFamily="2" charset="0"/>
      <p:regular r:id="rId63"/>
      <p:bold r:id="rId64"/>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732D"/>
    <a:srgbClr val="3E8E99"/>
    <a:srgbClr val="437DB2"/>
    <a:srgbClr val="4A63A2"/>
    <a:srgbClr val="FFF4E5"/>
    <a:srgbClr val="00A79D"/>
    <a:srgbClr val="8CC731"/>
    <a:srgbClr val="5CCFFF"/>
    <a:srgbClr val="203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napToGrid="0">
      <p:cViewPr varScale="1">
        <p:scale>
          <a:sx n="82" d="100"/>
          <a:sy n="82" d="100"/>
        </p:scale>
        <p:origin x="9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8C983-8C11-4ECE-B966-0985913AE865}" type="datetimeFigureOut">
              <a:rPr lang="en-US" smtClean="0"/>
              <a:t>4/5/2022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A5954-D7C9-40B5-A212-269EDB6E9AA1}" type="slidenum">
              <a:rPr lang="en-US" smtClean="0"/>
              <a:t>‹#›</a:t>
            </a:fld>
            <a:endParaRPr lang="en-US"/>
          </a:p>
        </p:txBody>
      </p:sp>
    </p:spTree>
    <p:extLst>
      <p:ext uri="{BB962C8B-B14F-4D97-AF65-F5344CB8AC3E}">
        <p14:creationId xmlns:p14="http://schemas.microsoft.com/office/powerpoint/2010/main" val="33013994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Mùa đông khu vực này đến muộn và kết thúc sớm. Chính vì vậy, khí hậu của khu vực này so với miền Đông Bắc về mùa đông thì ấm hơn.</a:t>
            </a:r>
          </a:p>
          <a:p>
            <a:pPr algn="just"/>
            <a:r>
              <a:rPr lang="vi-VN" b="0" i="0" dirty="0">
                <a:solidFill>
                  <a:srgbClr val="000000"/>
                </a:solidFill>
                <a:effectLst/>
                <a:latin typeface="Open Sans" panose="020B0606030504020204" pitchFamily="34" charset="0"/>
              </a:rPr>
              <a:t>Đáp án cần chọn là: </a:t>
            </a:r>
            <a:r>
              <a:rPr lang="en-US" b="0" i="0" dirty="0">
                <a:solidFill>
                  <a:srgbClr val="000000"/>
                </a:solidFill>
                <a:effectLst/>
                <a:latin typeface="Open Sans" panose="020B0606030504020204" pitchFamily="34" charset="0"/>
              </a:rPr>
              <a:t>A</a:t>
            </a:r>
            <a:endParaRPr lang="vi-VN"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22</a:t>
            </a:fld>
            <a:endParaRPr lang="en-US"/>
          </a:p>
        </p:txBody>
      </p:sp>
    </p:spTree>
    <p:extLst>
      <p:ext uri="{BB962C8B-B14F-4D97-AF65-F5344CB8AC3E}">
        <p14:creationId xmlns:p14="http://schemas.microsoft.com/office/powerpoint/2010/main" val="339621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900" b="1" i="0" dirty="0">
                <a:solidFill>
                  <a:srgbClr val="000000"/>
                </a:solidFill>
                <a:effectLst/>
                <a:latin typeface="Open Sans" panose="020B0606030504020204" pitchFamily="34" charset="0"/>
              </a:rPr>
              <a:t>Lời giải:</a:t>
            </a:r>
            <a:endParaRPr lang="vi-VN" sz="900" b="0" i="0" dirty="0">
              <a:solidFill>
                <a:srgbClr val="000000"/>
              </a:solidFill>
              <a:effectLst/>
              <a:latin typeface="Open Sans" panose="020B0606030504020204" pitchFamily="34" charset="0"/>
            </a:endParaRPr>
          </a:p>
          <a:p>
            <a:pPr algn="just"/>
            <a:r>
              <a:rPr lang="vi-VN" sz="900" b="0" i="0" dirty="0">
                <a:solidFill>
                  <a:srgbClr val="000000"/>
                </a:solidFill>
                <a:effectLst/>
                <a:latin typeface="Open Sans" panose="020B0606030504020204" pitchFamily="34" charset="0"/>
              </a:rPr>
              <a:t>Mùa đông khu vực này đến muộn và kết thúc sớm. Chỉ có 3 tháng lạnh với nhiệt độ dưới 18</a:t>
            </a:r>
            <a:r>
              <a:rPr lang="vi-VN" sz="900" b="0" i="0" baseline="30000" dirty="0">
                <a:solidFill>
                  <a:srgbClr val="000000"/>
                </a:solidFill>
                <a:effectLst/>
                <a:latin typeface="Open Sans" panose="020B0606030504020204" pitchFamily="34" charset="0"/>
              </a:rPr>
              <a:t>0</a:t>
            </a:r>
            <a:r>
              <a:rPr lang="vi-VN" sz="900" b="0" i="0" dirty="0">
                <a:solidFill>
                  <a:srgbClr val="000000"/>
                </a:solidFill>
                <a:effectLst/>
                <a:latin typeface="Open Sans" panose="020B0606030504020204" pitchFamily="34" charset="0"/>
              </a:rPr>
              <a:t>C nhưng ngay cả mùa đông vẫn ấm hơn miền Bắc và Đồng Bắc Bắc Bộ.</a:t>
            </a:r>
          </a:p>
          <a:p>
            <a:pPr algn="just"/>
            <a:r>
              <a:rPr lang="vi-VN" sz="900" b="0" i="0" dirty="0">
                <a:solidFill>
                  <a:srgbClr val="000000"/>
                </a:solidFill>
                <a:effectLst/>
                <a:latin typeface="Open Sans" panose="020B0606030504020204" pitchFamily="34" charset="0"/>
              </a:rPr>
              <a:t>Đáp án cần chọn là: A</a:t>
            </a:r>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24</a:t>
            </a:fld>
            <a:endParaRPr lang="en-US"/>
          </a:p>
        </p:txBody>
      </p:sp>
    </p:spTree>
    <p:extLst>
      <p:ext uri="{BB962C8B-B14F-4D97-AF65-F5344CB8AC3E}">
        <p14:creationId xmlns:p14="http://schemas.microsoft.com/office/powerpoint/2010/main" val="412906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00000"/>
                </a:solidFill>
                <a:effectLst/>
                <a:latin typeface="Open Sans" panose="020B0606030504020204" pitchFamily="34" charset="0"/>
              </a:rPr>
              <a:t>Lời giải:</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Vào mùa hạ, gió mùa Tây Nam từ vịnh Bengan thổi vào nước ta. Gây mưa lớn cho Đông Nam Bộ và Tây Nguyên, khi vượt qua các dãy núi ở biên giới Việt – Trung gây nên hiệu ứng phơn tạo nên gió Tây khô nóng ảnh hưởng mạnh mẽ nhất đến vùng Bắc Trung Bộ (ven biển phía Đông dãy Trường Sơn) và phía Tây Nam của khu vực Tây Bắc.</a:t>
            </a:r>
          </a:p>
          <a:p>
            <a:pPr algn="just"/>
            <a:r>
              <a:rPr lang="vi-VN" b="0" i="0" dirty="0">
                <a:solidFill>
                  <a:srgbClr val="000000"/>
                </a:solidFill>
                <a:effectLst/>
                <a:latin typeface="Open Sans" panose="020B0606030504020204" pitchFamily="34" charset="0"/>
              </a:rPr>
              <a:t>Đáp án cần chọn là: C</a:t>
            </a:r>
          </a:p>
          <a:p>
            <a:pPr algn="just"/>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25</a:t>
            </a:fld>
            <a:endParaRPr lang="en-US"/>
          </a:p>
        </p:txBody>
      </p:sp>
    </p:spTree>
    <p:extLst>
      <p:ext uri="{BB962C8B-B14F-4D97-AF65-F5344CB8AC3E}">
        <p14:creationId xmlns:p14="http://schemas.microsoft.com/office/powerpoint/2010/main" val="67276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Tây Bắc và Bắc Trung Bộ là miền có địa hình cao nhất nước ta với một số đồng bằng nhỏ hẹp giữa núi như Mường Thanh, Mường Lò và dải đồng bằng nhỏ hẹp ven biển. Sông ngòi của miền chủ yếu là sông ngắn và dốc, có một số sông lớn như sông Mã, sông Cả,… Miền có khí hậu mùa hạ mát và mùa đông không lạnh lắm.</a:t>
            </a:r>
          </a:p>
          <a:p>
            <a:pPr algn="just"/>
            <a:r>
              <a:rPr lang="vi-VN" b="0" i="0" dirty="0">
                <a:solidFill>
                  <a:srgbClr val="000000"/>
                </a:solidFill>
                <a:effectLst/>
                <a:latin typeface="Open Sans" panose="020B0606030504020204" pitchFamily="34" charset="0"/>
              </a:rPr>
              <a:t>Đáp án cần chọn là: </a:t>
            </a:r>
            <a:r>
              <a:rPr lang="en-US" b="0" i="0" dirty="0">
                <a:solidFill>
                  <a:srgbClr val="000000"/>
                </a:solidFill>
                <a:effectLst/>
                <a:latin typeface="Open Sans" panose="020B0606030504020204" pitchFamily="34" charset="0"/>
              </a:rPr>
              <a:t>B</a:t>
            </a:r>
            <a:endParaRPr lang="vi-VN"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26</a:t>
            </a:fld>
            <a:endParaRPr lang="en-US"/>
          </a:p>
        </p:txBody>
      </p:sp>
    </p:spTree>
    <p:extLst>
      <p:ext uri="{BB962C8B-B14F-4D97-AF65-F5344CB8AC3E}">
        <p14:creationId xmlns:p14="http://schemas.microsoft.com/office/powerpoint/2010/main" val="213795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Sông ngòi của miền Tây Bắc và Bắc Trung Bộ có giá trị rất lớn về thủy điện. Hệ thống sông Hồng có trữ lượng thủy điện khoảng 11 triệu kW chiếm 1/3 cả nước, riêng sông Đà có trữ lượng khoảng 6 triệu kW.</a:t>
            </a:r>
          </a:p>
          <a:p>
            <a:pPr algn="just"/>
            <a:r>
              <a:rPr lang="vi-VN" b="0" i="0" dirty="0">
                <a:solidFill>
                  <a:srgbClr val="000000"/>
                </a:solidFill>
                <a:effectLst/>
                <a:latin typeface="Open Sans" panose="020B0606030504020204" pitchFamily="34" charset="0"/>
              </a:rPr>
              <a:t>Đáp án cần chọn là: A</a:t>
            </a:r>
          </a:p>
          <a:p>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27</a:t>
            </a:fld>
            <a:endParaRPr lang="en-US"/>
          </a:p>
        </p:txBody>
      </p:sp>
    </p:spTree>
    <p:extLst>
      <p:ext uri="{BB962C8B-B14F-4D97-AF65-F5344CB8AC3E}">
        <p14:creationId xmlns:p14="http://schemas.microsoft.com/office/powerpoint/2010/main" val="4167224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Nguyên nhân chủ yếu miền Tây Bắc và Bắc Trung Bộ có mùa đông ngắn và ấm hơn miền Bắc và Đông Bắc Bắc Bộ là do: Thứ nhất là do miền Bắc và Đông Bắc Bắc Bộ có địa hình núi chạy theo hướng cánh cung mở rộng đón gió mùa Đông Bắc. Thứ hai là do địa hình ở Tây Bắc và Bắc Trung Bộ rất cao và chạy theo hướng Tây Bắc – Đông Nam chắn gió, đặc biệt là gió mùa đông bắc bị chắn lại bởi dãy Hoàng Liên Sơn.</a:t>
            </a:r>
          </a:p>
          <a:p>
            <a:pPr algn="just"/>
            <a:r>
              <a:rPr lang="vi-VN" b="0" i="0" dirty="0">
                <a:solidFill>
                  <a:srgbClr val="000000"/>
                </a:solidFill>
                <a:effectLst/>
                <a:latin typeface="Open Sans" panose="020B0606030504020204" pitchFamily="34" charset="0"/>
              </a:rPr>
              <a:t>Đáp án cần chọn là: D</a:t>
            </a:r>
          </a:p>
          <a:p>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28</a:t>
            </a:fld>
            <a:endParaRPr lang="en-US"/>
          </a:p>
        </p:txBody>
      </p:sp>
    </p:spTree>
    <p:extLst>
      <p:ext uri="{BB962C8B-B14F-4D97-AF65-F5344CB8AC3E}">
        <p14:creationId xmlns:p14="http://schemas.microsoft.com/office/powerpoint/2010/main" val="188197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Miền Tây Bắc và Bắc Trung Bộ là miền có địa hình cao nhất nước ta với nhiều núi cao, nhiều sông suối thác ghềnh, thung lũng sâu chạy theo hướng Tây Bắc – Đông Nam. Đây là vùng duy nhất ở nước ta có đầy đủ tất cả các đai khí hậu (đai nhiệt đới gió mùa, cận nhiệt gió mùa trên núi và đai ôn đới gió mùa trên núi). Các dãy núi chạy theo hướng vòng cung là một trong các đặc điểm địa hình của miền Bắc và Đông Bắc Bắc Bộ, không phải là đặc điểm của miền Tây Bắc và Bắc Trung Bộ.</a:t>
            </a:r>
          </a:p>
          <a:p>
            <a:pPr algn="just"/>
            <a:r>
              <a:rPr lang="vi-VN" b="0" i="0" dirty="0">
                <a:solidFill>
                  <a:srgbClr val="000000"/>
                </a:solidFill>
                <a:effectLst/>
                <a:latin typeface="Open Sans" panose="020B0606030504020204" pitchFamily="34" charset="0"/>
              </a:rPr>
              <a:t>Đáp án cần chọn là: C</a:t>
            </a:r>
          </a:p>
          <a:p>
            <a:endParaRPr lang="en-US" dirty="0"/>
          </a:p>
        </p:txBody>
      </p:sp>
      <p:sp>
        <p:nvSpPr>
          <p:cNvPr id="4" name="Slide Number Placeholder 3"/>
          <p:cNvSpPr>
            <a:spLocks noGrp="1"/>
          </p:cNvSpPr>
          <p:nvPr>
            <p:ph type="sldNum" sz="quarter" idx="5"/>
          </p:nvPr>
        </p:nvSpPr>
        <p:spPr/>
        <p:txBody>
          <a:bodyPr/>
          <a:lstStyle/>
          <a:p>
            <a:fld id="{C4BA5954-D7C9-40B5-A212-269EDB6E9AA1}" type="slidenum">
              <a:rPr lang="en-US" smtClean="0"/>
              <a:t>29</a:t>
            </a:fld>
            <a:endParaRPr lang="en-US"/>
          </a:p>
        </p:txBody>
      </p:sp>
    </p:spTree>
    <p:extLst>
      <p:ext uri="{BB962C8B-B14F-4D97-AF65-F5344CB8AC3E}">
        <p14:creationId xmlns:p14="http://schemas.microsoft.com/office/powerpoint/2010/main" val="5688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71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2406300" y="1136075"/>
            <a:ext cx="4331400" cy="1805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7200"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110800" y="3255538"/>
            <a:ext cx="4922400" cy="4356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800">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8289717" y="3950756"/>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1313679" y="3990663"/>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072575" y="-41428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rot="-2426310">
            <a:off x="-2035733" y="-1138419"/>
            <a:ext cx="3739438" cy="256278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2088175" y="4852526"/>
            <a:ext cx="4027910" cy="16429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rot="315047" flipH="1">
            <a:off x="2805791" y="-845661"/>
            <a:ext cx="4027722" cy="114937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24292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1749750" y="1937925"/>
            <a:ext cx="5644500" cy="9378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81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78" name="Google Shape;78;p11"/>
          <p:cNvSpPr txBox="1">
            <a:spLocks noGrp="1"/>
          </p:cNvSpPr>
          <p:nvPr>
            <p:ph type="body" idx="1"/>
          </p:nvPr>
        </p:nvSpPr>
        <p:spPr>
          <a:xfrm>
            <a:off x="2898000" y="3108325"/>
            <a:ext cx="3348000" cy="530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800"/>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79" name="Google Shape;79;p11"/>
          <p:cNvSpPr/>
          <p:nvPr/>
        </p:nvSpPr>
        <p:spPr>
          <a:xfrm>
            <a:off x="7629042" y="4124456"/>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11"/>
          <p:cNvSpPr/>
          <p:nvPr/>
        </p:nvSpPr>
        <p:spPr>
          <a:xfrm>
            <a:off x="7806609" y="-684499"/>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1"/>
          <p:cNvSpPr/>
          <p:nvPr/>
        </p:nvSpPr>
        <p:spPr>
          <a:xfrm rot="-1520964" flipH="1">
            <a:off x="-1208479" y="3255504"/>
            <a:ext cx="2163060" cy="202324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11"/>
          <p:cNvSpPr/>
          <p:nvPr/>
        </p:nvSpPr>
        <p:spPr>
          <a:xfrm>
            <a:off x="-2060825" y="-1084187"/>
            <a:ext cx="3739548"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1"/>
          <p:cNvSpPr/>
          <p:nvPr/>
        </p:nvSpPr>
        <p:spPr>
          <a:xfrm>
            <a:off x="168537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11"/>
          <p:cNvSpPr/>
          <p:nvPr/>
        </p:nvSpPr>
        <p:spPr>
          <a:xfrm>
            <a:off x="2558050" y="-1544999"/>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6556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12"/>
          <p:cNvSpPr/>
          <p:nvPr/>
        </p:nvSpPr>
        <p:spPr>
          <a:xfrm>
            <a:off x="6745308" y="5203898"/>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1690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981075" y="1776743"/>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90" name="Google Shape;90;p13"/>
          <p:cNvSpPr txBox="1">
            <a:spLocks noGrp="1"/>
          </p:cNvSpPr>
          <p:nvPr>
            <p:ph type="title" idx="2" hasCustomPrompt="1"/>
          </p:nvPr>
        </p:nvSpPr>
        <p:spPr>
          <a:xfrm>
            <a:off x="981075" y="3453796"/>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91" name="Google Shape;91;p13"/>
          <p:cNvSpPr txBox="1">
            <a:spLocks noGrp="1"/>
          </p:cNvSpPr>
          <p:nvPr>
            <p:ph type="title" idx="3" hasCustomPrompt="1"/>
          </p:nvPr>
        </p:nvSpPr>
        <p:spPr>
          <a:xfrm>
            <a:off x="4586950" y="1776743"/>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92" name="Google Shape;92;p13"/>
          <p:cNvSpPr txBox="1">
            <a:spLocks noGrp="1"/>
          </p:cNvSpPr>
          <p:nvPr>
            <p:ph type="title" idx="4" hasCustomPrompt="1"/>
          </p:nvPr>
        </p:nvSpPr>
        <p:spPr>
          <a:xfrm>
            <a:off x="4586950" y="3453796"/>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93" name="Google Shape;93;p13"/>
          <p:cNvSpPr txBox="1">
            <a:spLocks noGrp="1"/>
          </p:cNvSpPr>
          <p:nvPr>
            <p:ph type="subTitle" idx="1"/>
          </p:nvPr>
        </p:nvSpPr>
        <p:spPr>
          <a:xfrm>
            <a:off x="2228150" y="1938050"/>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4" name="Google Shape;94;p13"/>
          <p:cNvSpPr txBox="1">
            <a:spLocks noGrp="1"/>
          </p:cNvSpPr>
          <p:nvPr>
            <p:ph type="subTitle" idx="5"/>
          </p:nvPr>
        </p:nvSpPr>
        <p:spPr>
          <a:xfrm>
            <a:off x="2228150" y="1471354"/>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5" name="Google Shape;95;p13"/>
          <p:cNvSpPr txBox="1">
            <a:spLocks noGrp="1"/>
          </p:cNvSpPr>
          <p:nvPr>
            <p:ph type="subTitle" idx="6"/>
          </p:nvPr>
        </p:nvSpPr>
        <p:spPr>
          <a:xfrm>
            <a:off x="2228150" y="3635650"/>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6" name="Google Shape;96;p13"/>
          <p:cNvSpPr txBox="1">
            <a:spLocks noGrp="1"/>
          </p:cNvSpPr>
          <p:nvPr>
            <p:ph type="subTitle" idx="7"/>
          </p:nvPr>
        </p:nvSpPr>
        <p:spPr>
          <a:xfrm>
            <a:off x="2228150" y="3158472"/>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7" name="Google Shape;97;p13"/>
          <p:cNvSpPr txBox="1">
            <a:spLocks noGrp="1"/>
          </p:cNvSpPr>
          <p:nvPr>
            <p:ph type="subTitle" idx="8"/>
          </p:nvPr>
        </p:nvSpPr>
        <p:spPr>
          <a:xfrm>
            <a:off x="5834025" y="1938038"/>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8" name="Google Shape;98;p13"/>
          <p:cNvSpPr txBox="1">
            <a:spLocks noGrp="1"/>
          </p:cNvSpPr>
          <p:nvPr>
            <p:ph type="subTitle" idx="9"/>
          </p:nvPr>
        </p:nvSpPr>
        <p:spPr>
          <a:xfrm>
            <a:off x="5834025" y="1471354"/>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9" name="Google Shape;99;p13"/>
          <p:cNvSpPr txBox="1">
            <a:spLocks noGrp="1"/>
          </p:cNvSpPr>
          <p:nvPr>
            <p:ph type="subTitle" idx="13"/>
          </p:nvPr>
        </p:nvSpPr>
        <p:spPr>
          <a:xfrm>
            <a:off x="5834025" y="3635644"/>
            <a:ext cx="2328900" cy="462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100" name="Google Shape;100;p13"/>
          <p:cNvSpPr txBox="1">
            <a:spLocks noGrp="1"/>
          </p:cNvSpPr>
          <p:nvPr>
            <p:ph type="subTitle" idx="14"/>
          </p:nvPr>
        </p:nvSpPr>
        <p:spPr>
          <a:xfrm>
            <a:off x="5834025" y="3158472"/>
            <a:ext cx="2328900" cy="3819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4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101" name="Google Shape;101;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3"/>
          <p:cNvSpPr/>
          <p:nvPr/>
        </p:nvSpPr>
        <p:spPr>
          <a:xfrm rot="-332990" flipH="1">
            <a:off x="6035452" y="4711556"/>
            <a:ext cx="3728550" cy="2059825"/>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3"/>
          <p:cNvSpPr/>
          <p:nvPr/>
        </p:nvSpPr>
        <p:spPr>
          <a:xfrm>
            <a:off x="-1346504" y="3736052"/>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13"/>
          <p:cNvSpPr/>
          <p:nvPr/>
        </p:nvSpPr>
        <p:spPr>
          <a:xfrm>
            <a:off x="-1790175" y="-1300375"/>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3"/>
          <p:cNvSpPr/>
          <p:nvPr/>
        </p:nvSpPr>
        <p:spPr>
          <a:xfrm rot="-1551527">
            <a:off x="8471066" y="-952720"/>
            <a:ext cx="1360527" cy="358715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3"/>
          <p:cNvSpPr txBox="1">
            <a:spLocks noGrp="1"/>
          </p:cNvSpPr>
          <p:nvPr>
            <p:ph type="title" idx="15"/>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4209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8689771" y="5361665"/>
            <a:ext cx="80750" cy="2295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4"/>
          <p:cNvSpPr/>
          <p:nvPr/>
        </p:nvSpPr>
        <p:spPr>
          <a:xfrm rot="-5400000">
            <a:off x="8129116" y="5282705"/>
            <a:ext cx="81829" cy="22917"/>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4"/>
          <p:cNvSpPr/>
          <p:nvPr/>
        </p:nvSpPr>
        <p:spPr>
          <a:xfrm rot="8999889">
            <a:off x="7667079" y="3785703"/>
            <a:ext cx="2490940" cy="208195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4"/>
          <p:cNvSpPr/>
          <p:nvPr/>
        </p:nvSpPr>
        <p:spPr>
          <a:xfrm>
            <a:off x="8033051" y="-5462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14"/>
          <p:cNvSpPr/>
          <p:nvPr/>
        </p:nvSpPr>
        <p:spPr>
          <a:xfrm>
            <a:off x="-51801" y="4767603"/>
            <a:ext cx="3295208" cy="14982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4"/>
          <p:cNvSpPr/>
          <p:nvPr/>
        </p:nvSpPr>
        <p:spPr>
          <a:xfrm rot="-3863648">
            <a:off x="-2038424" y="83111"/>
            <a:ext cx="3300741" cy="18634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4"/>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74614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5"/>
        <p:cNvGrpSpPr/>
        <p:nvPr/>
      </p:nvGrpSpPr>
      <p:grpSpPr>
        <a:xfrm>
          <a:off x="0" y="0"/>
          <a:ext cx="0" cy="0"/>
          <a:chOff x="0" y="0"/>
          <a:chExt cx="0" cy="0"/>
        </a:xfrm>
      </p:grpSpPr>
      <p:sp>
        <p:nvSpPr>
          <p:cNvPr id="116" name="Google Shape;116;p15"/>
          <p:cNvSpPr/>
          <p:nvPr/>
        </p:nvSpPr>
        <p:spPr>
          <a:xfrm rot="1036562">
            <a:off x="7414149" y="-207994"/>
            <a:ext cx="2946804" cy="269334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5"/>
          <p:cNvSpPr/>
          <p:nvPr/>
        </p:nvSpPr>
        <p:spPr>
          <a:xfrm rot="-10256595">
            <a:off x="-896068" y="4579179"/>
            <a:ext cx="5932697" cy="256286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15"/>
          <p:cNvSpPr/>
          <p:nvPr/>
        </p:nvSpPr>
        <p:spPr>
          <a:xfrm rot="7101805">
            <a:off x="-1605213" y="-763465"/>
            <a:ext cx="3340493" cy="200784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5"/>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16257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1690365" y="3937225"/>
            <a:ext cx="23232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22" name="Google Shape;122;p16"/>
          <p:cNvSpPr txBox="1">
            <a:spLocks noGrp="1"/>
          </p:cNvSpPr>
          <p:nvPr>
            <p:ph type="title"/>
          </p:nvPr>
        </p:nvSpPr>
        <p:spPr>
          <a:xfrm>
            <a:off x="2094165" y="3535537"/>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23" name="Google Shape;123;p16"/>
          <p:cNvSpPr txBox="1">
            <a:spLocks noGrp="1"/>
          </p:cNvSpPr>
          <p:nvPr>
            <p:ph type="subTitle" idx="2"/>
          </p:nvPr>
        </p:nvSpPr>
        <p:spPr>
          <a:xfrm>
            <a:off x="5103640" y="3937225"/>
            <a:ext cx="23232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24" name="Google Shape;124;p16"/>
          <p:cNvSpPr txBox="1">
            <a:spLocks noGrp="1"/>
          </p:cNvSpPr>
          <p:nvPr>
            <p:ph type="title" idx="3"/>
          </p:nvPr>
        </p:nvSpPr>
        <p:spPr>
          <a:xfrm>
            <a:off x="5507440" y="3535537"/>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25" name="Google Shape;125;p16"/>
          <p:cNvSpPr/>
          <p:nvPr/>
        </p:nvSpPr>
        <p:spPr>
          <a:xfrm rot="-5400000" flipH="1">
            <a:off x="-455008" y="4186341"/>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endParaRPr>
          </a:p>
        </p:txBody>
      </p:sp>
      <p:sp>
        <p:nvSpPr>
          <p:cNvPr id="126" name="Google Shape;126;p16"/>
          <p:cNvSpPr/>
          <p:nvPr/>
        </p:nvSpPr>
        <p:spPr>
          <a:xfrm rot="10095794" flipH="1">
            <a:off x="5526832" y="4656653"/>
            <a:ext cx="3637800" cy="210061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endParaRPr>
          </a:p>
        </p:txBody>
      </p:sp>
      <p:sp>
        <p:nvSpPr>
          <p:cNvPr id="127" name="Google Shape;127;p16"/>
          <p:cNvSpPr/>
          <p:nvPr/>
        </p:nvSpPr>
        <p:spPr>
          <a:xfrm rot="-5601006" flipH="1">
            <a:off x="7839068" y="218144"/>
            <a:ext cx="3340347" cy="200785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16"/>
          <p:cNvSpPr/>
          <p:nvPr/>
        </p:nvSpPr>
        <p:spPr>
          <a:xfrm flipH="1">
            <a:off x="-937633" y="-5840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16"/>
          <p:cNvSpPr txBox="1">
            <a:spLocks noGrp="1"/>
          </p:cNvSpPr>
          <p:nvPr>
            <p:ph type="title" idx="4"/>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57694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5638876" y="2360800"/>
            <a:ext cx="21897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32" name="Google Shape;132;p17"/>
          <p:cNvSpPr txBox="1">
            <a:spLocks noGrp="1"/>
          </p:cNvSpPr>
          <p:nvPr>
            <p:ph type="title"/>
          </p:nvPr>
        </p:nvSpPr>
        <p:spPr>
          <a:xfrm>
            <a:off x="5975926" y="195911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33" name="Google Shape;133;p17"/>
          <p:cNvSpPr txBox="1">
            <a:spLocks noGrp="1"/>
          </p:cNvSpPr>
          <p:nvPr>
            <p:ph type="subTitle" idx="2"/>
          </p:nvPr>
        </p:nvSpPr>
        <p:spPr>
          <a:xfrm>
            <a:off x="5638876" y="3755500"/>
            <a:ext cx="21897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34" name="Google Shape;134;p17"/>
          <p:cNvSpPr txBox="1">
            <a:spLocks noGrp="1"/>
          </p:cNvSpPr>
          <p:nvPr>
            <p:ph type="title" idx="3"/>
          </p:nvPr>
        </p:nvSpPr>
        <p:spPr>
          <a:xfrm>
            <a:off x="5975926" y="335381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35" name="Google Shape;135;p17"/>
          <p:cNvSpPr/>
          <p:nvPr/>
        </p:nvSpPr>
        <p:spPr>
          <a:xfrm rot="-964807" flipH="1">
            <a:off x="6923176" y="4605277"/>
            <a:ext cx="2633480" cy="189464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7"/>
          <p:cNvSpPr/>
          <p:nvPr/>
        </p:nvSpPr>
        <p:spPr>
          <a:xfrm rot="1132585" flipH="1">
            <a:off x="-822372" y="-548562"/>
            <a:ext cx="2163028" cy="202321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7"/>
          <p:cNvSpPr/>
          <p:nvPr/>
        </p:nvSpPr>
        <p:spPr>
          <a:xfrm flipH="1">
            <a:off x="5052806" y="-1383700"/>
            <a:ext cx="5113720" cy="222761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7"/>
          <p:cNvSpPr/>
          <p:nvPr/>
        </p:nvSpPr>
        <p:spPr>
          <a:xfrm rot="2700000" flipH="1">
            <a:off x="-1953169" y="4387398"/>
            <a:ext cx="4027748" cy="183128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7"/>
          <p:cNvSpPr txBox="1">
            <a:spLocks noGrp="1"/>
          </p:cNvSpPr>
          <p:nvPr>
            <p:ph type="title" idx="4"/>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9489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8321096" y="50282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18"/>
          <p:cNvSpPr txBox="1">
            <a:spLocks noGrp="1"/>
          </p:cNvSpPr>
          <p:nvPr>
            <p:ph type="subTitle" idx="1"/>
          </p:nvPr>
        </p:nvSpPr>
        <p:spPr>
          <a:xfrm>
            <a:off x="3530249" y="3556225"/>
            <a:ext cx="20835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43" name="Google Shape;143;p18"/>
          <p:cNvSpPr txBox="1">
            <a:spLocks noGrp="1"/>
          </p:cNvSpPr>
          <p:nvPr>
            <p:ph type="title"/>
          </p:nvPr>
        </p:nvSpPr>
        <p:spPr>
          <a:xfrm>
            <a:off x="3814199" y="1316231"/>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44" name="Google Shape;144;p18"/>
          <p:cNvSpPr txBox="1">
            <a:spLocks noGrp="1"/>
          </p:cNvSpPr>
          <p:nvPr>
            <p:ph type="title" idx="2" hasCustomPrompt="1"/>
          </p:nvPr>
        </p:nvSpPr>
        <p:spPr>
          <a:xfrm>
            <a:off x="3896399" y="2408381"/>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0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145" name="Google Shape;145;p18"/>
          <p:cNvSpPr txBox="1">
            <a:spLocks noGrp="1"/>
          </p:cNvSpPr>
          <p:nvPr>
            <p:ph type="subTitle" idx="3"/>
          </p:nvPr>
        </p:nvSpPr>
        <p:spPr>
          <a:xfrm>
            <a:off x="6040099" y="3556225"/>
            <a:ext cx="20835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46" name="Google Shape;146;p18"/>
          <p:cNvSpPr txBox="1">
            <a:spLocks noGrp="1"/>
          </p:cNvSpPr>
          <p:nvPr>
            <p:ph type="title" idx="4"/>
          </p:nvPr>
        </p:nvSpPr>
        <p:spPr>
          <a:xfrm>
            <a:off x="6324049" y="1316231"/>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47" name="Google Shape;147;p18"/>
          <p:cNvSpPr txBox="1">
            <a:spLocks noGrp="1"/>
          </p:cNvSpPr>
          <p:nvPr>
            <p:ph type="title" idx="5" hasCustomPrompt="1"/>
          </p:nvPr>
        </p:nvSpPr>
        <p:spPr>
          <a:xfrm>
            <a:off x="6406249" y="2408381"/>
            <a:ext cx="1351200" cy="44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000"/>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148" name="Google Shape;148;p18"/>
          <p:cNvSpPr/>
          <p:nvPr/>
        </p:nvSpPr>
        <p:spPr>
          <a:xfrm>
            <a:off x="7604242" y="4536415"/>
            <a:ext cx="2490915" cy="208193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8"/>
          <p:cNvSpPr/>
          <p:nvPr/>
        </p:nvSpPr>
        <p:spPr>
          <a:xfrm>
            <a:off x="7850651"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8"/>
          <p:cNvSpPr/>
          <p:nvPr/>
        </p:nvSpPr>
        <p:spPr>
          <a:xfrm>
            <a:off x="-586851" y="4646003"/>
            <a:ext cx="3295208" cy="14982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8"/>
          <p:cNvSpPr/>
          <p:nvPr/>
        </p:nvSpPr>
        <p:spPr>
          <a:xfrm rot="-3863648">
            <a:off x="-1928999" y="131735"/>
            <a:ext cx="3300741" cy="18634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8"/>
          <p:cNvSpPr txBox="1">
            <a:spLocks noGrp="1"/>
          </p:cNvSpPr>
          <p:nvPr>
            <p:ph type="title" idx="6"/>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59818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6225677" y="3612175"/>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55" name="Google Shape;155;p19"/>
          <p:cNvSpPr txBox="1">
            <a:spLocks noGrp="1"/>
          </p:cNvSpPr>
          <p:nvPr>
            <p:ph type="subTitle" idx="2"/>
          </p:nvPr>
        </p:nvSpPr>
        <p:spPr>
          <a:xfrm>
            <a:off x="5641727" y="395808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56" name="Google Shape;156;p19"/>
          <p:cNvSpPr txBox="1">
            <a:spLocks noGrp="1"/>
          </p:cNvSpPr>
          <p:nvPr>
            <p:ph type="subTitle" idx="3"/>
          </p:nvPr>
        </p:nvSpPr>
        <p:spPr>
          <a:xfrm>
            <a:off x="1537423" y="3595000"/>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57" name="Google Shape;157;p19"/>
          <p:cNvSpPr txBox="1">
            <a:spLocks noGrp="1"/>
          </p:cNvSpPr>
          <p:nvPr>
            <p:ph type="subTitle" idx="4"/>
          </p:nvPr>
        </p:nvSpPr>
        <p:spPr>
          <a:xfrm>
            <a:off x="953473" y="395808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58" name="Google Shape;158;p19"/>
          <p:cNvSpPr txBox="1">
            <a:spLocks noGrp="1"/>
          </p:cNvSpPr>
          <p:nvPr>
            <p:ph type="subTitle" idx="5"/>
          </p:nvPr>
        </p:nvSpPr>
        <p:spPr>
          <a:xfrm>
            <a:off x="3881550" y="2940863"/>
            <a:ext cx="13809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59" name="Google Shape;159;p19"/>
          <p:cNvSpPr txBox="1">
            <a:spLocks noGrp="1"/>
          </p:cNvSpPr>
          <p:nvPr>
            <p:ph type="subTitle" idx="6"/>
          </p:nvPr>
        </p:nvSpPr>
        <p:spPr>
          <a:xfrm>
            <a:off x="3297600" y="3303931"/>
            <a:ext cx="25488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60" name="Google Shape;160;p19"/>
          <p:cNvSpPr/>
          <p:nvPr/>
        </p:nvSpPr>
        <p:spPr>
          <a:xfrm rot="8999889">
            <a:off x="7667079" y="3785703"/>
            <a:ext cx="2490940" cy="208195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9"/>
          <p:cNvSpPr/>
          <p:nvPr/>
        </p:nvSpPr>
        <p:spPr>
          <a:xfrm>
            <a:off x="8033051" y="-5462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9"/>
          <p:cNvSpPr/>
          <p:nvPr/>
        </p:nvSpPr>
        <p:spPr>
          <a:xfrm>
            <a:off x="0" y="4872476"/>
            <a:ext cx="2548858" cy="115888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19"/>
          <p:cNvSpPr/>
          <p:nvPr/>
        </p:nvSpPr>
        <p:spPr>
          <a:xfrm rot="-2700000">
            <a:off x="-1350787" y="-255314"/>
            <a:ext cx="3300792" cy="214844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9"/>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67166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687514" y="3116175"/>
            <a:ext cx="1886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67" name="Google Shape;167;p20"/>
          <p:cNvSpPr txBox="1">
            <a:spLocks noGrp="1"/>
          </p:cNvSpPr>
          <p:nvPr>
            <p:ph type="subTitle" idx="2"/>
          </p:nvPr>
        </p:nvSpPr>
        <p:spPr>
          <a:xfrm>
            <a:off x="755914" y="3505900"/>
            <a:ext cx="17499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68" name="Google Shape;168;p20"/>
          <p:cNvSpPr txBox="1">
            <a:spLocks noGrp="1"/>
          </p:cNvSpPr>
          <p:nvPr>
            <p:ph type="subTitle" idx="3"/>
          </p:nvPr>
        </p:nvSpPr>
        <p:spPr>
          <a:xfrm>
            <a:off x="6569786" y="3116175"/>
            <a:ext cx="1886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69" name="Google Shape;169;p20"/>
          <p:cNvSpPr txBox="1">
            <a:spLocks noGrp="1"/>
          </p:cNvSpPr>
          <p:nvPr>
            <p:ph type="subTitle" idx="4"/>
          </p:nvPr>
        </p:nvSpPr>
        <p:spPr>
          <a:xfrm>
            <a:off x="6638188" y="3505900"/>
            <a:ext cx="17499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70" name="Google Shape;170;p20"/>
          <p:cNvSpPr txBox="1">
            <a:spLocks noGrp="1"/>
          </p:cNvSpPr>
          <p:nvPr>
            <p:ph type="subTitle" idx="5"/>
          </p:nvPr>
        </p:nvSpPr>
        <p:spPr>
          <a:xfrm>
            <a:off x="2648271" y="3123675"/>
            <a:ext cx="1886700" cy="35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71" name="Google Shape;171;p20"/>
          <p:cNvSpPr txBox="1">
            <a:spLocks noGrp="1"/>
          </p:cNvSpPr>
          <p:nvPr>
            <p:ph type="subTitle" idx="6"/>
          </p:nvPr>
        </p:nvSpPr>
        <p:spPr>
          <a:xfrm>
            <a:off x="2716672" y="3505900"/>
            <a:ext cx="17499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72" name="Google Shape;172;p20"/>
          <p:cNvSpPr txBox="1">
            <a:spLocks noGrp="1"/>
          </p:cNvSpPr>
          <p:nvPr>
            <p:ph type="subTitle" idx="7"/>
          </p:nvPr>
        </p:nvSpPr>
        <p:spPr>
          <a:xfrm>
            <a:off x="4609029" y="3123675"/>
            <a:ext cx="1886700" cy="35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173" name="Google Shape;173;p20"/>
          <p:cNvSpPr txBox="1">
            <a:spLocks noGrp="1"/>
          </p:cNvSpPr>
          <p:nvPr>
            <p:ph type="subTitle" idx="8"/>
          </p:nvPr>
        </p:nvSpPr>
        <p:spPr>
          <a:xfrm>
            <a:off x="4677430" y="3505900"/>
            <a:ext cx="1749900" cy="76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174" name="Google Shape;174;p20"/>
          <p:cNvSpPr/>
          <p:nvPr/>
        </p:nvSpPr>
        <p:spPr>
          <a:xfrm rot="-964807" flipH="1">
            <a:off x="6923176" y="4605277"/>
            <a:ext cx="2633480" cy="189464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0"/>
          <p:cNvSpPr/>
          <p:nvPr/>
        </p:nvSpPr>
        <p:spPr>
          <a:xfrm rot="1132585" flipH="1">
            <a:off x="-770722" y="-290387"/>
            <a:ext cx="2163028" cy="202321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0"/>
          <p:cNvSpPr/>
          <p:nvPr/>
        </p:nvSpPr>
        <p:spPr>
          <a:xfrm flipH="1">
            <a:off x="5052806" y="-1383700"/>
            <a:ext cx="5113720" cy="222761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0"/>
          <p:cNvSpPr/>
          <p:nvPr/>
        </p:nvSpPr>
        <p:spPr>
          <a:xfrm rot="2700000" flipH="1">
            <a:off x="-1953169" y="4387398"/>
            <a:ext cx="4027748" cy="183128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0"/>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1356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5290876" y="2676700"/>
            <a:ext cx="2469000" cy="669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200"/>
              <a:buNone/>
              <a:defRPr b="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5290875" y="3488650"/>
            <a:ext cx="2285400" cy="45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400">
                <a:latin typeface="Roboto"/>
                <a:ea typeface="Roboto"/>
                <a:cs typeface="Roboto"/>
                <a:sym typeface="Roboto"/>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5290876" y="1384825"/>
            <a:ext cx="1971000" cy="1054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2000" b="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1" name="Google Shape;21;p3"/>
          <p:cNvSpPr/>
          <p:nvPr/>
        </p:nvSpPr>
        <p:spPr>
          <a:xfrm>
            <a:off x="7216417" y="4455530"/>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7850651"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 y="4722479"/>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rot="-3863724">
            <a:off x="-2696200" y="108910"/>
            <a:ext cx="4027811" cy="227393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rot="684159">
            <a:off x="1922250" y="-1696044"/>
            <a:ext cx="4027984" cy="227394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83998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1915200" y="2144025"/>
            <a:ext cx="5313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atin typeface="Roboto"/>
                <a:ea typeface="Roboto"/>
                <a:cs typeface="Roboto"/>
                <a:sym typeface="Roboto"/>
              </a:defRPr>
            </a:lvl1pPr>
            <a:lvl2pPr lvl="1" algn="ctr" rtl="0">
              <a:lnSpc>
                <a:spcPct val="100000"/>
              </a:lnSpc>
              <a:spcBef>
                <a:spcPts val="0"/>
              </a:spcBef>
              <a:spcAft>
                <a:spcPts val="0"/>
              </a:spcAft>
              <a:buNone/>
              <a:defRPr sz="1800">
                <a:latin typeface="Roboto"/>
                <a:ea typeface="Roboto"/>
                <a:cs typeface="Roboto"/>
                <a:sym typeface="Roboto"/>
              </a:defRPr>
            </a:lvl2pPr>
            <a:lvl3pPr lvl="2" algn="ctr" rtl="0">
              <a:lnSpc>
                <a:spcPct val="100000"/>
              </a:lnSpc>
              <a:spcBef>
                <a:spcPts val="0"/>
              </a:spcBef>
              <a:spcAft>
                <a:spcPts val="0"/>
              </a:spcAft>
              <a:buNone/>
              <a:defRPr sz="1800">
                <a:latin typeface="Roboto"/>
                <a:ea typeface="Roboto"/>
                <a:cs typeface="Roboto"/>
                <a:sym typeface="Roboto"/>
              </a:defRPr>
            </a:lvl3pPr>
            <a:lvl4pPr lvl="3" algn="ctr" rtl="0">
              <a:lnSpc>
                <a:spcPct val="100000"/>
              </a:lnSpc>
              <a:spcBef>
                <a:spcPts val="0"/>
              </a:spcBef>
              <a:spcAft>
                <a:spcPts val="0"/>
              </a:spcAft>
              <a:buNone/>
              <a:defRPr sz="1800">
                <a:latin typeface="Roboto"/>
                <a:ea typeface="Roboto"/>
                <a:cs typeface="Roboto"/>
                <a:sym typeface="Roboto"/>
              </a:defRPr>
            </a:lvl4pPr>
            <a:lvl5pPr lvl="4" algn="ctr" rtl="0">
              <a:lnSpc>
                <a:spcPct val="100000"/>
              </a:lnSpc>
              <a:spcBef>
                <a:spcPts val="0"/>
              </a:spcBef>
              <a:spcAft>
                <a:spcPts val="0"/>
              </a:spcAft>
              <a:buNone/>
              <a:defRPr sz="1800">
                <a:latin typeface="Roboto"/>
                <a:ea typeface="Roboto"/>
                <a:cs typeface="Roboto"/>
                <a:sym typeface="Roboto"/>
              </a:defRPr>
            </a:lvl5pPr>
            <a:lvl6pPr lvl="5" algn="ctr" rtl="0">
              <a:lnSpc>
                <a:spcPct val="100000"/>
              </a:lnSpc>
              <a:spcBef>
                <a:spcPts val="0"/>
              </a:spcBef>
              <a:spcAft>
                <a:spcPts val="0"/>
              </a:spcAft>
              <a:buNone/>
              <a:defRPr sz="1800">
                <a:latin typeface="Roboto"/>
                <a:ea typeface="Roboto"/>
                <a:cs typeface="Roboto"/>
                <a:sym typeface="Roboto"/>
              </a:defRPr>
            </a:lvl6pPr>
            <a:lvl7pPr lvl="6" algn="ctr" rtl="0">
              <a:lnSpc>
                <a:spcPct val="100000"/>
              </a:lnSpc>
              <a:spcBef>
                <a:spcPts val="0"/>
              </a:spcBef>
              <a:spcAft>
                <a:spcPts val="0"/>
              </a:spcAft>
              <a:buNone/>
              <a:defRPr sz="1800">
                <a:latin typeface="Roboto"/>
                <a:ea typeface="Roboto"/>
                <a:cs typeface="Roboto"/>
                <a:sym typeface="Roboto"/>
              </a:defRPr>
            </a:lvl7pPr>
            <a:lvl8pPr lvl="7" algn="ctr" rtl="0">
              <a:lnSpc>
                <a:spcPct val="100000"/>
              </a:lnSpc>
              <a:spcBef>
                <a:spcPts val="0"/>
              </a:spcBef>
              <a:spcAft>
                <a:spcPts val="0"/>
              </a:spcAft>
              <a:buNone/>
              <a:defRPr sz="1800">
                <a:latin typeface="Roboto"/>
                <a:ea typeface="Roboto"/>
                <a:cs typeface="Roboto"/>
                <a:sym typeface="Roboto"/>
              </a:defRPr>
            </a:lvl8pPr>
            <a:lvl9pPr lvl="8" algn="ctr" rtl="0">
              <a:lnSpc>
                <a:spcPct val="100000"/>
              </a:lnSpc>
              <a:spcBef>
                <a:spcPts val="0"/>
              </a:spcBef>
              <a:spcAft>
                <a:spcPts val="0"/>
              </a:spcAft>
              <a:buNone/>
              <a:defRPr sz="1800">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2955750" y="3157075"/>
            <a:ext cx="3232500" cy="29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a:lvl1pPr>
            <a:lvl2pPr lvl="1" algn="ctr" rtl="0">
              <a:lnSpc>
                <a:spcPct val="100000"/>
              </a:lnSpc>
              <a:spcBef>
                <a:spcPts val="0"/>
              </a:spcBef>
              <a:spcAft>
                <a:spcPts val="0"/>
              </a:spcAft>
              <a:buNone/>
              <a:defRPr sz="3000"/>
            </a:lvl2pPr>
            <a:lvl3pPr lvl="2" algn="ctr" rtl="0">
              <a:lnSpc>
                <a:spcPct val="100000"/>
              </a:lnSpc>
              <a:spcBef>
                <a:spcPts val="0"/>
              </a:spcBef>
              <a:spcAft>
                <a:spcPts val="0"/>
              </a:spcAft>
              <a:buNone/>
              <a:defRPr sz="3000"/>
            </a:lvl3pPr>
            <a:lvl4pPr lvl="3" algn="ctr" rtl="0">
              <a:lnSpc>
                <a:spcPct val="100000"/>
              </a:lnSpc>
              <a:spcBef>
                <a:spcPts val="0"/>
              </a:spcBef>
              <a:spcAft>
                <a:spcPts val="0"/>
              </a:spcAft>
              <a:buNone/>
              <a:defRPr sz="3000"/>
            </a:lvl4pPr>
            <a:lvl5pPr lvl="4" algn="ctr" rtl="0">
              <a:lnSpc>
                <a:spcPct val="100000"/>
              </a:lnSpc>
              <a:spcBef>
                <a:spcPts val="0"/>
              </a:spcBef>
              <a:spcAft>
                <a:spcPts val="0"/>
              </a:spcAft>
              <a:buNone/>
              <a:defRPr sz="3000"/>
            </a:lvl5pPr>
            <a:lvl6pPr lvl="5" algn="ctr" rtl="0">
              <a:lnSpc>
                <a:spcPct val="100000"/>
              </a:lnSpc>
              <a:spcBef>
                <a:spcPts val="0"/>
              </a:spcBef>
              <a:spcAft>
                <a:spcPts val="0"/>
              </a:spcAft>
              <a:buNone/>
              <a:defRPr sz="3000"/>
            </a:lvl6pPr>
            <a:lvl7pPr lvl="6" algn="ctr" rtl="0">
              <a:lnSpc>
                <a:spcPct val="100000"/>
              </a:lnSpc>
              <a:spcBef>
                <a:spcPts val="0"/>
              </a:spcBef>
              <a:spcAft>
                <a:spcPts val="0"/>
              </a:spcAft>
              <a:buNone/>
              <a:defRPr sz="3000"/>
            </a:lvl7pPr>
            <a:lvl8pPr lvl="7" algn="ctr" rtl="0">
              <a:lnSpc>
                <a:spcPct val="100000"/>
              </a:lnSpc>
              <a:spcBef>
                <a:spcPts val="0"/>
              </a:spcBef>
              <a:spcAft>
                <a:spcPts val="0"/>
              </a:spcAft>
              <a:buNone/>
              <a:defRPr sz="3000"/>
            </a:lvl8pPr>
            <a:lvl9pPr lvl="8" algn="ctr" rtl="0">
              <a:lnSpc>
                <a:spcPct val="100000"/>
              </a:lnSpc>
              <a:spcBef>
                <a:spcPts val="0"/>
              </a:spcBef>
              <a:spcAft>
                <a:spcPts val="0"/>
              </a:spcAft>
              <a:buNone/>
              <a:defRPr sz="3000"/>
            </a:lvl9pPr>
          </a:lstStyle>
          <a:p>
            <a:endParaRPr/>
          </a:p>
        </p:txBody>
      </p:sp>
      <p:sp>
        <p:nvSpPr>
          <p:cNvPr id="182" name="Google Shape;182;p21"/>
          <p:cNvSpPr/>
          <p:nvPr/>
        </p:nvSpPr>
        <p:spPr>
          <a:xfrm flipH="1">
            <a:off x="5042265" y="4737951"/>
            <a:ext cx="4101742"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21"/>
          <p:cNvSpPr/>
          <p:nvPr/>
        </p:nvSpPr>
        <p:spPr>
          <a:xfrm rot="2700000" flipH="1">
            <a:off x="-57440" y="-660072"/>
            <a:ext cx="2163117" cy="202330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1"/>
          <p:cNvSpPr/>
          <p:nvPr/>
        </p:nvSpPr>
        <p:spPr>
          <a:xfrm flipH="1">
            <a:off x="5665717" y="-1073875"/>
            <a:ext cx="3739548"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1"/>
          <p:cNvSpPr/>
          <p:nvPr/>
        </p:nvSpPr>
        <p:spPr>
          <a:xfrm rot="4358284" flipH="1">
            <a:off x="-2061145" y="3068123"/>
            <a:ext cx="4027927" cy="183136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1200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455008" y="4186341"/>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endParaRPr>
          </a:p>
        </p:txBody>
      </p:sp>
      <p:sp>
        <p:nvSpPr>
          <p:cNvPr id="188" name="Google Shape;188;p22"/>
          <p:cNvSpPr/>
          <p:nvPr/>
        </p:nvSpPr>
        <p:spPr>
          <a:xfrm rot="10095794" flipH="1">
            <a:off x="5526832" y="4656653"/>
            <a:ext cx="3637800" cy="210061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endParaRPr>
          </a:p>
        </p:txBody>
      </p:sp>
      <p:sp>
        <p:nvSpPr>
          <p:cNvPr id="189" name="Google Shape;189;p22"/>
          <p:cNvSpPr/>
          <p:nvPr/>
        </p:nvSpPr>
        <p:spPr>
          <a:xfrm rot="-5601006" flipH="1">
            <a:off x="7839068" y="218144"/>
            <a:ext cx="3340347" cy="200785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22"/>
          <p:cNvSpPr/>
          <p:nvPr/>
        </p:nvSpPr>
        <p:spPr>
          <a:xfrm flipH="1">
            <a:off x="-937633" y="-5840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2"/>
          <p:cNvSpPr txBox="1">
            <a:spLocks noGrp="1"/>
          </p:cNvSpPr>
          <p:nvPr>
            <p:ph type="ctrTitle"/>
          </p:nvPr>
        </p:nvSpPr>
        <p:spPr>
          <a:xfrm>
            <a:off x="1594277" y="1283975"/>
            <a:ext cx="16314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92" name="Google Shape;192;p22"/>
          <p:cNvSpPr txBox="1">
            <a:spLocks noGrp="1"/>
          </p:cNvSpPr>
          <p:nvPr>
            <p:ph type="subTitle" idx="1"/>
          </p:nvPr>
        </p:nvSpPr>
        <p:spPr>
          <a:xfrm>
            <a:off x="1594275" y="1594000"/>
            <a:ext cx="1979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3" name="Google Shape;193;p22"/>
          <p:cNvSpPr txBox="1">
            <a:spLocks noGrp="1"/>
          </p:cNvSpPr>
          <p:nvPr>
            <p:ph type="ctrTitle" idx="2"/>
          </p:nvPr>
        </p:nvSpPr>
        <p:spPr>
          <a:xfrm>
            <a:off x="1594277" y="2478993"/>
            <a:ext cx="16314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94" name="Google Shape;194;p22"/>
          <p:cNvSpPr txBox="1">
            <a:spLocks noGrp="1"/>
          </p:cNvSpPr>
          <p:nvPr>
            <p:ph type="subTitle" idx="3"/>
          </p:nvPr>
        </p:nvSpPr>
        <p:spPr>
          <a:xfrm>
            <a:off x="1598725" y="2792100"/>
            <a:ext cx="1944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5" name="Google Shape;195;p22"/>
          <p:cNvSpPr txBox="1">
            <a:spLocks noGrp="1"/>
          </p:cNvSpPr>
          <p:nvPr>
            <p:ph type="ctrTitle" idx="4"/>
          </p:nvPr>
        </p:nvSpPr>
        <p:spPr>
          <a:xfrm>
            <a:off x="1594277" y="3674023"/>
            <a:ext cx="16314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96" name="Google Shape;196;p22"/>
          <p:cNvSpPr txBox="1">
            <a:spLocks noGrp="1"/>
          </p:cNvSpPr>
          <p:nvPr>
            <p:ph type="subTitle" idx="5"/>
          </p:nvPr>
        </p:nvSpPr>
        <p:spPr>
          <a:xfrm>
            <a:off x="1594275" y="3985125"/>
            <a:ext cx="19842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7" name="Google Shape;197;p22"/>
          <p:cNvSpPr txBox="1">
            <a:spLocks noGrp="1"/>
          </p:cNvSpPr>
          <p:nvPr>
            <p:ph type="ctrTitle" idx="6"/>
          </p:nvPr>
        </p:nvSpPr>
        <p:spPr>
          <a:xfrm>
            <a:off x="5894902" y="1283975"/>
            <a:ext cx="16314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000">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98" name="Google Shape;198;p22"/>
          <p:cNvSpPr txBox="1">
            <a:spLocks noGrp="1"/>
          </p:cNvSpPr>
          <p:nvPr>
            <p:ph type="subTitle" idx="7"/>
          </p:nvPr>
        </p:nvSpPr>
        <p:spPr>
          <a:xfrm>
            <a:off x="5587975" y="1594000"/>
            <a:ext cx="1944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400">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9" name="Google Shape;199;p22"/>
          <p:cNvSpPr txBox="1">
            <a:spLocks noGrp="1"/>
          </p:cNvSpPr>
          <p:nvPr>
            <p:ph type="ctrTitle" idx="8"/>
          </p:nvPr>
        </p:nvSpPr>
        <p:spPr>
          <a:xfrm>
            <a:off x="5894902" y="2478993"/>
            <a:ext cx="16314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200" name="Google Shape;200;p22"/>
          <p:cNvSpPr txBox="1">
            <a:spLocks noGrp="1"/>
          </p:cNvSpPr>
          <p:nvPr>
            <p:ph type="subTitle" idx="9"/>
          </p:nvPr>
        </p:nvSpPr>
        <p:spPr>
          <a:xfrm>
            <a:off x="5587975" y="2792025"/>
            <a:ext cx="1944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400">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1" name="Google Shape;201;p22"/>
          <p:cNvSpPr txBox="1">
            <a:spLocks noGrp="1"/>
          </p:cNvSpPr>
          <p:nvPr>
            <p:ph type="ctrTitle" idx="13"/>
          </p:nvPr>
        </p:nvSpPr>
        <p:spPr>
          <a:xfrm>
            <a:off x="5894902" y="3674023"/>
            <a:ext cx="16314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202" name="Google Shape;202;p22"/>
          <p:cNvSpPr txBox="1">
            <a:spLocks noGrp="1"/>
          </p:cNvSpPr>
          <p:nvPr>
            <p:ph type="subTitle" idx="14"/>
          </p:nvPr>
        </p:nvSpPr>
        <p:spPr>
          <a:xfrm>
            <a:off x="5588050" y="3985125"/>
            <a:ext cx="1944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400">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3" name="Google Shape;203;p22"/>
          <p:cNvSpPr txBox="1">
            <a:spLocks noGrp="1"/>
          </p:cNvSpPr>
          <p:nvPr>
            <p:ph type="title" idx="15"/>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30158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04"/>
        <p:cNvGrpSpPr/>
        <p:nvPr/>
      </p:nvGrpSpPr>
      <p:grpSpPr>
        <a:xfrm>
          <a:off x="0" y="0"/>
          <a:ext cx="0" cy="0"/>
          <a:chOff x="0" y="0"/>
          <a:chExt cx="0" cy="0"/>
        </a:xfrm>
      </p:grpSpPr>
      <p:sp>
        <p:nvSpPr>
          <p:cNvPr id="205" name="Google Shape;205;p23"/>
          <p:cNvSpPr txBox="1">
            <a:spLocks noGrp="1"/>
          </p:cNvSpPr>
          <p:nvPr>
            <p:ph type="ctrTitle"/>
          </p:nvPr>
        </p:nvSpPr>
        <p:spPr>
          <a:xfrm>
            <a:off x="1926729" y="1720113"/>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000">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06" name="Google Shape;206;p23"/>
          <p:cNvSpPr txBox="1">
            <a:spLocks noGrp="1"/>
          </p:cNvSpPr>
          <p:nvPr>
            <p:ph type="subTitle" idx="1"/>
          </p:nvPr>
        </p:nvSpPr>
        <p:spPr>
          <a:xfrm>
            <a:off x="1391829" y="2030138"/>
            <a:ext cx="18735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400">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7" name="Google Shape;207;p23"/>
          <p:cNvSpPr txBox="1">
            <a:spLocks noGrp="1"/>
          </p:cNvSpPr>
          <p:nvPr>
            <p:ph type="ctrTitle" idx="2"/>
          </p:nvPr>
        </p:nvSpPr>
        <p:spPr>
          <a:xfrm>
            <a:off x="1926729" y="268498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208" name="Google Shape;208;p23"/>
          <p:cNvSpPr txBox="1">
            <a:spLocks noGrp="1"/>
          </p:cNvSpPr>
          <p:nvPr>
            <p:ph type="subTitle" idx="3"/>
          </p:nvPr>
        </p:nvSpPr>
        <p:spPr>
          <a:xfrm>
            <a:off x="1391829" y="2998106"/>
            <a:ext cx="18735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400">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9" name="Google Shape;209;p23"/>
          <p:cNvSpPr txBox="1">
            <a:spLocks noGrp="1"/>
          </p:cNvSpPr>
          <p:nvPr>
            <p:ph type="ctrTitle" idx="4"/>
          </p:nvPr>
        </p:nvSpPr>
        <p:spPr>
          <a:xfrm>
            <a:off x="1926729" y="3652950"/>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210" name="Google Shape;210;p23"/>
          <p:cNvSpPr txBox="1">
            <a:spLocks noGrp="1"/>
          </p:cNvSpPr>
          <p:nvPr>
            <p:ph type="subTitle" idx="5"/>
          </p:nvPr>
        </p:nvSpPr>
        <p:spPr>
          <a:xfrm>
            <a:off x="1391829" y="3964062"/>
            <a:ext cx="18735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400">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1" name="Google Shape;211;p23"/>
          <p:cNvSpPr txBox="1">
            <a:spLocks noGrp="1"/>
          </p:cNvSpPr>
          <p:nvPr>
            <p:ph type="ctrTitle" idx="6"/>
          </p:nvPr>
        </p:nvSpPr>
        <p:spPr>
          <a:xfrm>
            <a:off x="5878671" y="1712975"/>
            <a:ext cx="1338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dk1"/>
              </a:buClr>
              <a:buSzPts val="2000"/>
              <a:buNone/>
              <a:defRPr sz="2000">
                <a:solidFill>
                  <a:schemeClr val="dk1"/>
                </a:solidFill>
              </a:defRPr>
            </a:lvl1pPr>
            <a:lvl2pPr lvl="1" algn="l" rtl="0">
              <a:spcBef>
                <a:spcPts val="0"/>
              </a:spcBef>
              <a:spcAft>
                <a:spcPts val="0"/>
              </a:spcAft>
              <a:buClr>
                <a:schemeClr val="dk1"/>
              </a:buClr>
              <a:buSzPts val="2000"/>
              <a:buNone/>
              <a:defRPr sz="2000">
                <a:solidFill>
                  <a:schemeClr val="dk1"/>
                </a:solidFill>
              </a:defRPr>
            </a:lvl2pPr>
            <a:lvl3pPr lvl="2" algn="l" rtl="0">
              <a:spcBef>
                <a:spcPts val="0"/>
              </a:spcBef>
              <a:spcAft>
                <a:spcPts val="0"/>
              </a:spcAft>
              <a:buClr>
                <a:schemeClr val="dk1"/>
              </a:buClr>
              <a:buSzPts val="2000"/>
              <a:buNone/>
              <a:defRPr sz="2000">
                <a:solidFill>
                  <a:schemeClr val="dk1"/>
                </a:solidFill>
              </a:defRPr>
            </a:lvl3pPr>
            <a:lvl4pPr lvl="3" algn="l" rtl="0">
              <a:spcBef>
                <a:spcPts val="0"/>
              </a:spcBef>
              <a:spcAft>
                <a:spcPts val="0"/>
              </a:spcAft>
              <a:buClr>
                <a:schemeClr val="dk1"/>
              </a:buClr>
              <a:buSzPts val="2000"/>
              <a:buNone/>
              <a:defRPr sz="2000">
                <a:solidFill>
                  <a:schemeClr val="dk1"/>
                </a:solidFill>
              </a:defRPr>
            </a:lvl4pPr>
            <a:lvl5pPr lvl="4" algn="l" rtl="0">
              <a:spcBef>
                <a:spcPts val="0"/>
              </a:spcBef>
              <a:spcAft>
                <a:spcPts val="0"/>
              </a:spcAft>
              <a:buClr>
                <a:schemeClr val="dk1"/>
              </a:buClr>
              <a:buSzPts val="2000"/>
              <a:buNone/>
              <a:defRPr sz="2000">
                <a:solidFill>
                  <a:schemeClr val="dk1"/>
                </a:solidFill>
              </a:defRPr>
            </a:lvl5pPr>
            <a:lvl6pPr lvl="5" algn="l" rtl="0">
              <a:spcBef>
                <a:spcPts val="0"/>
              </a:spcBef>
              <a:spcAft>
                <a:spcPts val="0"/>
              </a:spcAft>
              <a:buClr>
                <a:schemeClr val="dk1"/>
              </a:buClr>
              <a:buSzPts val="2000"/>
              <a:buNone/>
              <a:defRPr sz="2000">
                <a:solidFill>
                  <a:schemeClr val="dk1"/>
                </a:solidFill>
              </a:defRPr>
            </a:lvl6pPr>
            <a:lvl7pPr lvl="6" algn="l" rtl="0">
              <a:spcBef>
                <a:spcPts val="0"/>
              </a:spcBef>
              <a:spcAft>
                <a:spcPts val="0"/>
              </a:spcAft>
              <a:buClr>
                <a:schemeClr val="dk1"/>
              </a:buClr>
              <a:buSzPts val="2000"/>
              <a:buNone/>
              <a:defRPr sz="2000">
                <a:solidFill>
                  <a:schemeClr val="dk1"/>
                </a:solidFill>
              </a:defRPr>
            </a:lvl7pPr>
            <a:lvl8pPr lvl="7" algn="l" rtl="0">
              <a:spcBef>
                <a:spcPts val="0"/>
              </a:spcBef>
              <a:spcAft>
                <a:spcPts val="0"/>
              </a:spcAft>
              <a:buClr>
                <a:schemeClr val="dk1"/>
              </a:buClr>
              <a:buSzPts val="2000"/>
              <a:buNone/>
              <a:defRPr sz="2000">
                <a:solidFill>
                  <a:schemeClr val="dk1"/>
                </a:solidFill>
              </a:defRPr>
            </a:lvl8pPr>
            <a:lvl9pPr lvl="8" algn="l" rtl="0">
              <a:spcBef>
                <a:spcPts val="0"/>
              </a:spcBef>
              <a:spcAft>
                <a:spcPts val="0"/>
              </a:spcAft>
              <a:buClr>
                <a:schemeClr val="dk1"/>
              </a:buClr>
              <a:buSzPts val="2000"/>
              <a:buNone/>
              <a:defRPr sz="2000">
                <a:solidFill>
                  <a:schemeClr val="dk1"/>
                </a:solidFill>
              </a:defRPr>
            </a:lvl9pPr>
          </a:lstStyle>
          <a:p>
            <a:endParaRPr/>
          </a:p>
        </p:txBody>
      </p:sp>
      <p:sp>
        <p:nvSpPr>
          <p:cNvPr id="212" name="Google Shape;212;p23"/>
          <p:cNvSpPr txBox="1">
            <a:spLocks noGrp="1"/>
          </p:cNvSpPr>
          <p:nvPr>
            <p:ph type="subTitle" idx="7"/>
          </p:nvPr>
        </p:nvSpPr>
        <p:spPr>
          <a:xfrm>
            <a:off x="5878671" y="2023000"/>
            <a:ext cx="18735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3" name="Google Shape;213;p23"/>
          <p:cNvSpPr txBox="1">
            <a:spLocks noGrp="1"/>
          </p:cNvSpPr>
          <p:nvPr>
            <p:ph type="ctrTitle" idx="8"/>
          </p:nvPr>
        </p:nvSpPr>
        <p:spPr>
          <a:xfrm>
            <a:off x="5878671" y="2707588"/>
            <a:ext cx="1338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000"/>
            </a:lvl1pPr>
            <a:lvl2pPr lvl="1" algn="l" rtl="0">
              <a:spcBef>
                <a:spcPts val="0"/>
              </a:spcBef>
              <a:spcAft>
                <a:spcPts val="0"/>
              </a:spcAft>
              <a:buSzPts val="2000"/>
              <a:buNone/>
              <a:defRPr sz="2000"/>
            </a:lvl2pPr>
            <a:lvl3pPr lvl="2" algn="l" rtl="0">
              <a:spcBef>
                <a:spcPts val="0"/>
              </a:spcBef>
              <a:spcAft>
                <a:spcPts val="0"/>
              </a:spcAft>
              <a:buSzPts val="2000"/>
              <a:buNone/>
              <a:defRPr sz="2000"/>
            </a:lvl3pPr>
            <a:lvl4pPr lvl="3" algn="l" rtl="0">
              <a:spcBef>
                <a:spcPts val="0"/>
              </a:spcBef>
              <a:spcAft>
                <a:spcPts val="0"/>
              </a:spcAft>
              <a:buSzPts val="2000"/>
              <a:buNone/>
              <a:defRPr sz="2000"/>
            </a:lvl4pPr>
            <a:lvl5pPr lvl="4" algn="l" rtl="0">
              <a:spcBef>
                <a:spcPts val="0"/>
              </a:spcBef>
              <a:spcAft>
                <a:spcPts val="0"/>
              </a:spcAft>
              <a:buSzPts val="2000"/>
              <a:buNone/>
              <a:defRPr sz="2000"/>
            </a:lvl5pPr>
            <a:lvl6pPr lvl="5" algn="l" rtl="0">
              <a:spcBef>
                <a:spcPts val="0"/>
              </a:spcBef>
              <a:spcAft>
                <a:spcPts val="0"/>
              </a:spcAft>
              <a:buSzPts val="2000"/>
              <a:buNone/>
              <a:defRPr sz="2000"/>
            </a:lvl6pPr>
            <a:lvl7pPr lvl="6" algn="l" rtl="0">
              <a:spcBef>
                <a:spcPts val="0"/>
              </a:spcBef>
              <a:spcAft>
                <a:spcPts val="0"/>
              </a:spcAft>
              <a:buSzPts val="2000"/>
              <a:buNone/>
              <a:defRPr sz="2000"/>
            </a:lvl7pPr>
            <a:lvl8pPr lvl="7" algn="l" rtl="0">
              <a:spcBef>
                <a:spcPts val="0"/>
              </a:spcBef>
              <a:spcAft>
                <a:spcPts val="0"/>
              </a:spcAft>
              <a:buSzPts val="2000"/>
              <a:buNone/>
              <a:defRPr sz="2000"/>
            </a:lvl8pPr>
            <a:lvl9pPr lvl="8" algn="l" rtl="0">
              <a:spcBef>
                <a:spcPts val="0"/>
              </a:spcBef>
              <a:spcAft>
                <a:spcPts val="0"/>
              </a:spcAft>
              <a:buSzPts val="2000"/>
              <a:buNone/>
              <a:defRPr sz="2000"/>
            </a:lvl9pPr>
          </a:lstStyle>
          <a:p>
            <a:endParaRPr/>
          </a:p>
        </p:txBody>
      </p:sp>
      <p:sp>
        <p:nvSpPr>
          <p:cNvPr id="214" name="Google Shape;214;p23"/>
          <p:cNvSpPr txBox="1">
            <a:spLocks noGrp="1"/>
          </p:cNvSpPr>
          <p:nvPr>
            <p:ph type="subTitle" idx="9"/>
          </p:nvPr>
        </p:nvSpPr>
        <p:spPr>
          <a:xfrm>
            <a:off x="5878671" y="3020619"/>
            <a:ext cx="18735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5" name="Google Shape;215;p23"/>
          <p:cNvSpPr txBox="1">
            <a:spLocks noGrp="1"/>
          </p:cNvSpPr>
          <p:nvPr>
            <p:ph type="ctrTitle" idx="13"/>
          </p:nvPr>
        </p:nvSpPr>
        <p:spPr>
          <a:xfrm>
            <a:off x="5878671" y="3652938"/>
            <a:ext cx="1338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000"/>
            </a:lvl1pPr>
            <a:lvl2pPr lvl="1" algn="l" rtl="0">
              <a:spcBef>
                <a:spcPts val="0"/>
              </a:spcBef>
              <a:spcAft>
                <a:spcPts val="0"/>
              </a:spcAft>
              <a:buSzPts val="2000"/>
              <a:buNone/>
              <a:defRPr sz="2000"/>
            </a:lvl2pPr>
            <a:lvl3pPr lvl="2" algn="l" rtl="0">
              <a:spcBef>
                <a:spcPts val="0"/>
              </a:spcBef>
              <a:spcAft>
                <a:spcPts val="0"/>
              </a:spcAft>
              <a:buSzPts val="2000"/>
              <a:buNone/>
              <a:defRPr sz="2000"/>
            </a:lvl3pPr>
            <a:lvl4pPr lvl="3" algn="l" rtl="0">
              <a:spcBef>
                <a:spcPts val="0"/>
              </a:spcBef>
              <a:spcAft>
                <a:spcPts val="0"/>
              </a:spcAft>
              <a:buSzPts val="2000"/>
              <a:buNone/>
              <a:defRPr sz="2000"/>
            </a:lvl4pPr>
            <a:lvl5pPr lvl="4" algn="l" rtl="0">
              <a:spcBef>
                <a:spcPts val="0"/>
              </a:spcBef>
              <a:spcAft>
                <a:spcPts val="0"/>
              </a:spcAft>
              <a:buSzPts val="2000"/>
              <a:buNone/>
              <a:defRPr sz="2000"/>
            </a:lvl5pPr>
            <a:lvl6pPr lvl="5" algn="l" rtl="0">
              <a:spcBef>
                <a:spcPts val="0"/>
              </a:spcBef>
              <a:spcAft>
                <a:spcPts val="0"/>
              </a:spcAft>
              <a:buSzPts val="2000"/>
              <a:buNone/>
              <a:defRPr sz="2000"/>
            </a:lvl6pPr>
            <a:lvl7pPr lvl="6" algn="l" rtl="0">
              <a:spcBef>
                <a:spcPts val="0"/>
              </a:spcBef>
              <a:spcAft>
                <a:spcPts val="0"/>
              </a:spcAft>
              <a:buSzPts val="2000"/>
              <a:buNone/>
              <a:defRPr sz="2000"/>
            </a:lvl7pPr>
            <a:lvl8pPr lvl="7" algn="l" rtl="0">
              <a:spcBef>
                <a:spcPts val="0"/>
              </a:spcBef>
              <a:spcAft>
                <a:spcPts val="0"/>
              </a:spcAft>
              <a:buSzPts val="2000"/>
              <a:buNone/>
              <a:defRPr sz="2000"/>
            </a:lvl8pPr>
            <a:lvl9pPr lvl="8" algn="l" rtl="0">
              <a:spcBef>
                <a:spcPts val="0"/>
              </a:spcBef>
              <a:spcAft>
                <a:spcPts val="0"/>
              </a:spcAft>
              <a:buSzPts val="2000"/>
              <a:buNone/>
              <a:defRPr sz="2000"/>
            </a:lvl9pPr>
          </a:lstStyle>
          <a:p>
            <a:endParaRPr/>
          </a:p>
        </p:txBody>
      </p:sp>
      <p:sp>
        <p:nvSpPr>
          <p:cNvPr id="216" name="Google Shape;216;p23"/>
          <p:cNvSpPr txBox="1">
            <a:spLocks noGrp="1"/>
          </p:cNvSpPr>
          <p:nvPr>
            <p:ph type="subTitle" idx="14"/>
          </p:nvPr>
        </p:nvSpPr>
        <p:spPr>
          <a:xfrm>
            <a:off x="5878671" y="3964050"/>
            <a:ext cx="18735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7" name="Google Shape;217;p23"/>
          <p:cNvSpPr/>
          <p:nvPr/>
        </p:nvSpPr>
        <p:spPr>
          <a:xfrm rot="8999889">
            <a:off x="7667079" y="3785703"/>
            <a:ext cx="2490940" cy="208195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3"/>
          <p:cNvSpPr/>
          <p:nvPr/>
        </p:nvSpPr>
        <p:spPr>
          <a:xfrm>
            <a:off x="8033051" y="-5462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3"/>
          <p:cNvSpPr/>
          <p:nvPr/>
        </p:nvSpPr>
        <p:spPr>
          <a:xfrm>
            <a:off x="0" y="4872476"/>
            <a:ext cx="2548858" cy="115888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3"/>
          <p:cNvSpPr/>
          <p:nvPr/>
        </p:nvSpPr>
        <p:spPr>
          <a:xfrm rot="-2700000">
            <a:off x="-1350787" y="-255314"/>
            <a:ext cx="3300792" cy="214844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3"/>
          <p:cNvSpPr txBox="1">
            <a:spLocks noGrp="1"/>
          </p:cNvSpPr>
          <p:nvPr>
            <p:ph type="title" idx="15"/>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6822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2"/>
        <p:cNvGrpSpPr/>
        <p:nvPr/>
      </p:nvGrpSpPr>
      <p:grpSpPr>
        <a:xfrm>
          <a:off x="0" y="0"/>
          <a:ext cx="0" cy="0"/>
          <a:chOff x="0" y="0"/>
          <a:chExt cx="0" cy="0"/>
        </a:xfrm>
      </p:grpSpPr>
      <p:sp>
        <p:nvSpPr>
          <p:cNvPr id="223" name="Google Shape;223;p24"/>
          <p:cNvSpPr txBox="1">
            <a:spLocks noGrp="1"/>
          </p:cNvSpPr>
          <p:nvPr>
            <p:ph type="title"/>
          </p:nvPr>
        </p:nvSpPr>
        <p:spPr>
          <a:xfrm>
            <a:off x="1088325" y="1849400"/>
            <a:ext cx="3954600" cy="1032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3000"/>
              <a:buNone/>
              <a:defRPr i="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4" name="Google Shape;224;p24"/>
          <p:cNvSpPr txBox="1">
            <a:spLocks noGrp="1"/>
          </p:cNvSpPr>
          <p:nvPr>
            <p:ph type="subTitle" idx="1"/>
          </p:nvPr>
        </p:nvSpPr>
        <p:spPr>
          <a:xfrm>
            <a:off x="990075" y="2897175"/>
            <a:ext cx="3000900" cy="762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Montserrat"/>
                <a:ea typeface="Montserrat"/>
                <a:cs typeface="Montserrat"/>
                <a:sym typeface="Montserrat"/>
              </a:defRPr>
            </a:lvl1pPr>
            <a:lvl2pPr lvl="1" rtl="0">
              <a:lnSpc>
                <a:spcPct val="115000"/>
              </a:lnSpc>
              <a:spcBef>
                <a:spcPts val="0"/>
              </a:spcBef>
              <a:spcAft>
                <a:spcPts val="0"/>
              </a:spcAft>
              <a:buNone/>
              <a:defRPr sz="1400">
                <a:latin typeface="Montserrat"/>
                <a:ea typeface="Montserrat"/>
                <a:cs typeface="Montserrat"/>
                <a:sym typeface="Montserrat"/>
              </a:defRPr>
            </a:lvl2pPr>
            <a:lvl3pPr lvl="2" rtl="0">
              <a:lnSpc>
                <a:spcPct val="115000"/>
              </a:lnSpc>
              <a:spcBef>
                <a:spcPts val="0"/>
              </a:spcBef>
              <a:spcAft>
                <a:spcPts val="0"/>
              </a:spcAft>
              <a:buNone/>
              <a:defRPr sz="1400">
                <a:latin typeface="Montserrat"/>
                <a:ea typeface="Montserrat"/>
                <a:cs typeface="Montserrat"/>
                <a:sym typeface="Montserrat"/>
              </a:defRPr>
            </a:lvl3pPr>
            <a:lvl4pPr lvl="3" rtl="0">
              <a:lnSpc>
                <a:spcPct val="115000"/>
              </a:lnSpc>
              <a:spcBef>
                <a:spcPts val="0"/>
              </a:spcBef>
              <a:spcAft>
                <a:spcPts val="0"/>
              </a:spcAft>
              <a:buNone/>
              <a:defRPr sz="1400">
                <a:latin typeface="Montserrat"/>
                <a:ea typeface="Montserrat"/>
                <a:cs typeface="Montserrat"/>
                <a:sym typeface="Montserrat"/>
              </a:defRPr>
            </a:lvl4pPr>
            <a:lvl5pPr lvl="4" rtl="0">
              <a:lnSpc>
                <a:spcPct val="115000"/>
              </a:lnSpc>
              <a:spcBef>
                <a:spcPts val="0"/>
              </a:spcBef>
              <a:spcAft>
                <a:spcPts val="0"/>
              </a:spcAft>
              <a:buNone/>
              <a:defRPr sz="1400">
                <a:latin typeface="Montserrat"/>
                <a:ea typeface="Montserrat"/>
                <a:cs typeface="Montserrat"/>
                <a:sym typeface="Montserrat"/>
              </a:defRPr>
            </a:lvl5pPr>
            <a:lvl6pPr lvl="5" rtl="0">
              <a:lnSpc>
                <a:spcPct val="115000"/>
              </a:lnSpc>
              <a:spcBef>
                <a:spcPts val="0"/>
              </a:spcBef>
              <a:spcAft>
                <a:spcPts val="0"/>
              </a:spcAft>
              <a:buNone/>
              <a:defRPr sz="1400">
                <a:latin typeface="Montserrat"/>
                <a:ea typeface="Montserrat"/>
                <a:cs typeface="Montserrat"/>
                <a:sym typeface="Montserrat"/>
              </a:defRPr>
            </a:lvl6pPr>
            <a:lvl7pPr lvl="6" rtl="0">
              <a:lnSpc>
                <a:spcPct val="115000"/>
              </a:lnSpc>
              <a:spcBef>
                <a:spcPts val="0"/>
              </a:spcBef>
              <a:spcAft>
                <a:spcPts val="0"/>
              </a:spcAft>
              <a:buNone/>
              <a:defRPr sz="1400">
                <a:latin typeface="Montserrat"/>
                <a:ea typeface="Montserrat"/>
                <a:cs typeface="Montserrat"/>
                <a:sym typeface="Montserrat"/>
              </a:defRPr>
            </a:lvl7pPr>
            <a:lvl8pPr lvl="7" rtl="0">
              <a:lnSpc>
                <a:spcPct val="115000"/>
              </a:lnSpc>
              <a:spcBef>
                <a:spcPts val="0"/>
              </a:spcBef>
              <a:spcAft>
                <a:spcPts val="0"/>
              </a:spcAft>
              <a:buNone/>
              <a:defRPr sz="1400">
                <a:latin typeface="Montserrat"/>
                <a:ea typeface="Montserrat"/>
                <a:cs typeface="Montserrat"/>
                <a:sym typeface="Montserrat"/>
              </a:defRPr>
            </a:lvl8pPr>
            <a:lvl9pPr lvl="8" rtl="0">
              <a:lnSpc>
                <a:spcPct val="115000"/>
              </a:lnSpc>
              <a:spcBef>
                <a:spcPts val="0"/>
              </a:spcBef>
              <a:spcAft>
                <a:spcPts val="0"/>
              </a:spcAft>
              <a:buNone/>
              <a:defRPr sz="1400">
                <a:latin typeface="Montserrat"/>
                <a:ea typeface="Montserrat"/>
                <a:cs typeface="Montserrat"/>
                <a:sym typeface="Montserrat"/>
              </a:defRPr>
            </a:lvl9pPr>
          </a:lstStyle>
          <a:p>
            <a:endParaRPr/>
          </a:p>
        </p:txBody>
      </p:sp>
      <p:sp>
        <p:nvSpPr>
          <p:cNvPr id="225" name="Google Shape;225;p24"/>
          <p:cNvSpPr/>
          <p:nvPr/>
        </p:nvSpPr>
        <p:spPr>
          <a:xfrm>
            <a:off x="7629042" y="4124456"/>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4"/>
          <p:cNvSpPr/>
          <p:nvPr/>
        </p:nvSpPr>
        <p:spPr>
          <a:xfrm>
            <a:off x="7806609" y="-684499"/>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4"/>
          <p:cNvSpPr/>
          <p:nvPr/>
        </p:nvSpPr>
        <p:spPr>
          <a:xfrm rot="-2700000" flipH="1">
            <a:off x="-1272533" y="3213200"/>
            <a:ext cx="2162953" cy="202314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4"/>
          <p:cNvSpPr/>
          <p:nvPr/>
        </p:nvSpPr>
        <p:spPr>
          <a:xfrm>
            <a:off x="-57175" y="-1600462"/>
            <a:ext cx="3739548"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4"/>
          <p:cNvSpPr/>
          <p:nvPr/>
        </p:nvSpPr>
        <p:spPr>
          <a:xfrm>
            <a:off x="168537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4"/>
          <p:cNvSpPr/>
          <p:nvPr/>
        </p:nvSpPr>
        <p:spPr>
          <a:xfrm rot="6921510">
            <a:off x="3844252" y="-1214154"/>
            <a:ext cx="4027886" cy="227411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5347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4940575" y="1972475"/>
            <a:ext cx="3091200" cy="5391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2200"/>
              <a:buNone/>
              <a:defRPr i="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233" name="Google Shape;233;p25"/>
          <p:cNvSpPr txBox="1">
            <a:spLocks noGrp="1"/>
          </p:cNvSpPr>
          <p:nvPr>
            <p:ph type="subTitle" idx="1"/>
          </p:nvPr>
        </p:nvSpPr>
        <p:spPr>
          <a:xfrm>
            <a:off x="5190475" y="2494400"/>
            <a:ext cx="2841300" cy="1175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atin typeface="Roboto"/>
                <a:ea typeface="Roboto"/>
                <a:cs typeface="Roboto"/>
                <a:sym typeface="Roboto"/>
              </a:defRPr>
            </a:lvl1pPr>
            <a:lvl2pPr lvl="1" algn="r" rtl="0">
              <a:spcBef>
                <a:spcPts val="0"/>
              </a:spcBef>
              <a:spcAft>
                <a:spcPts val="0"/>
              </a:spcAft>
              <a:buNone/>
              <a:defRPr sz="1400">
                <a:latin typeface="Roboto"/>
                <a:ea typeface="Roboto"/>
                <a:cs typeface="Roboto"/>
                <a:sym typeface="Roboto"/>
              </a:defRPr>
            </a:lvl2pPr>
            <a:lvl3pPr lvl="2" algn="r" rtl="0">
              <a:spcBef>
                <a:spcPts val="0"/>
              </a:spcBef>
              <a:spcAft>
                <a:spcPts val="0"/>
              </a:spcAft>
              <a:buNone/>
              <a:defRPr sz="1400">
                <a:latin typeface="Roboto"/>
                <a:ea typeface="Roboto"/>
                <a:cs typeface="Roboto"/>
                <a:sym typeface="Roboto"/>
              </a:defRPr>
            </a:lvl3pPr>
            <a:lvl4pPr lvl="3" algn="r" rtl="0">
              <a:spcBef>
                <a:spcPts val="0"/>
              </a:spcBef>
              <a:spcAft>
                <a:spcPts val="0"/>
              </a:spcAft>
              <a:buNone/>
              <a:defRPr sz="1400">
                <a:latin typeface="Roboto"/>
                <a:ea typeface="Roboto"/>
                <a:cs typeface="Roboto"/>
                <a:sym typeface="Roboto"/>
              </a:defRPr>
            </a:lvl4pPr>
            <a:lvl5pPr lvl="4" algn="r" rtl="0">
              <a:spcBef>
                <a:spcPts val="0"/>
              </a:spcBef>
              <a:spcAft>
                <a:spcPts val="0"/>
              </a:spcAft>
              <a:buNone/>
              <a:defRPr sz="1400">
                <a:latin typeface="Roboto"/>
                <a:ea typeface="Roboto"/>
                <a:cs typeface="Roboto"/>
                <a:sym typeface="Roboto"/>
              </a:defRPr>
            </a:lvl5pPr>
            <a:lvl6pPr lvl="5" algn="r" rtl="0">
              <a:spcBef>
                <a:spcPts val="0"/>
              </a:spcBef>
              <a:spcAft>
                <a:spcPts val="0"/>
              </a:spcAft>
              <a:buNone/>
              <a:defRPr sz="1400">
                <a:latin typeface="Roboto"/>
                <a:ea typeface="Roboto"/>
                <a:cs typeface="Roboto"/>
                <a:sym typeface="Roboto"/>
              </a:defRPr>
            </a:lvl6pPr>
            <a:lvl7pPr lvl="6" algn="r" rtl="0">
              <a:spcBef>
                <a:spcPts val="0"/>
              </a:spcBef>
              <a:spcAft>
                <a:spcPts val="0"/>
              </a:spcAft>
              <a:buNone/>
              <a:defRPr sz="1400">
                <a:latin typeface="Roboto"/>
                <a:ea typeface="Roboto"/>
                <a:cs typeface="Roboto"/>
                <a:sym typeface="Roboto"/>
              </a:defRPr>
            </a:lvl7pPr>
            <a:lvl8pPr lvl="7" algn="r" rtl="0">
              <a:spcBef>
                <a:spcPts val="0"/>
              </a:spcBef>
              <a:spcAft>
                <a:spcPts val="0"/>
              </a:spcAft>
              <a:buNone/>
              <a:defRPr sz="1400">
                <a:latin typeface="Roboto"/>
                <a:ea typeface="Roboto"/>
                <a:cs typeface="Roboto"/>
                <a:sym typeface="Roboto"/>
              </a:defRPr>
            </a:lvl8pPr>
            <a:lvl9pPr lvl="8" algn="r" rtl="0">
              <a:spcBef>
                <a:spcPts val="0"/>
              </a:spcBef>
              <a:spcAft>
                <a:spcPts val="0"/>
              </a:spcAft>
              <a:buNone/>
              <a:defRPr sz="1400">
                <a:latin typeface="Roboto"/>
                <a:ea typeface="Roboto"/>
                <a:cs typeface="Roboto"/>
                <a:sym typeface="Roboto"/>
              </a:defRPr>
            </a:lvl9pPr>
          </a:lstStyle>
          <a:p>
            <a:endParaRPr/>
          </a:p>
        </p:txBody>
      </p:sp>
      <p:sp>
        <p:nvSpPr>
          <p:cNvPr id="234" name="Google Shape;234;p25"/>
          <p:cNvSpPr/>
          <p:nvPr/>
        </p:nvSpPr>
        <p:spPr>
          <a:xfrm flipH="1">
            <a:off x="4198416" y="4686300"/>
            <a:ext cx="4101742"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5"/>
          <p:cNvSpPr/>
          <p:nvPr/>
        </p:nvSpPr>
        <p:spPr>
          <a:xfrm flipH="1">
            <a:off x="-1108049" y="-28128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5"/>
          <p:cNvSpPr/>
          <p:nvPr/>
        </p:nvSpPr>
        <p:spPr>
          <a:xfrm flipH="1">
            <a:off x="5665717" y="-1073875"/>
            <a:ext cx="3739548"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5"/>
          <p:cNvSpPr/>
          <p:nvPr/>
        </p:nvSpPr>
        <p:spPr>
          <a:xfrm rot="4358284" flipH="1">
            <a:off x="-2360644" y="3181722"/>
            <a:ext cx="4027927" cy="183136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37147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1199575" y="2020663"/>
            <a:ext cx="2908200" cy="45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40" name="Google Shape;240;p26"/>
          <p:cNvSpPr txBox="1">
            <a:spLocks noGrp="1"/>
          </p:cNvSpPr>
          <p:nvPr>
            <p:ph type="subTitle" idx="1"/>
          </p:nvPr>
        </p:nvSpPr>
        <p:spPr>
          <a:xfrm>
            <a:off x="1199575" y="2428863"/>
            <a:ext cx="2633400" cy="117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atin typeface="Roboto"/>
                <a:ea typeface="Roboto"/>
                <a:cs typeface="Roboto"/>
                <a:sym typeface="Roboto"/>
              </a:defRPr>
            </a:lvl1pPr>
            <a:lvl2pPr lvl="1" rtl="0">
              <a:spcBef>
                <a:spcPts val="0"/>
              </a:spcBef>
              <a:spcAft>
                <a:spcPts val="0"/>
              </a:spcAft>
              <a:buNone/>
              <a:defRPr sz="1400">
                <a:latin typeface="Roboto"/>
                <a:ea typeface="Roboto"/>
                <a:cs typeface="Roboto"/>
                <a:sym typeface="Roboto"/>
              </a:defRPr>
            </a:lvl2pPr>
            <a:lvl3pPr lvl="2" rtl="0">
              <a:spcBef>
                <a:spcPts val="0"/>
              </a:spcBef>
              <a:spcAft>
                <a:spcPts val="0"/>
              </a:spcAft>
              <a:buNone/>
              <a:defRPr sz="1400">
                <a:latin typeface="Roboto"/>
                <a:ea typeface="Roboto"/>
                <a:cs typeface="Roboto"/>
                <a:sym typeface="Roboto"/>
              </a:defRPr>
            </a:lvl3pPr>
            <a:lvl4pPr lvl="3" rtl="0">
              <a:spcBef>
                <a:spcPts val="0"/>
              </a:spcBef>
              <a:spcAft>
                <a:spcPts val="0"/>
              </a:spcAft>
              <a:buNone/>
              <a:defRPr sz="1400">
                <a:latin typeface="Roboto"/>
                <a:ea typeface="Roboto"/>
                <a:cs typeface="Roboto"/>
                <a:sym typeface="Roboto"/>
              </a:defRPr>
            </a:lvl4pPr>
            <a:lvl5pPr lvl="4" rtl="0">
              <a:spcBef>
                <a:spcPts val="0"/>
              </a:spcBef>
              <a:spcAft>
                <a:spcPts val="0"/>
              </a:spcAft>
              <a:buNone/>
              <a:defRPr sz="1400">
                <a:latin typeface="Roboto"/>
                <a:ea typeface="Roboto"/>
                <a:cs typeface="Roboto"/>
                <a:sym typeface="Roboto"/>
              </a:defRPr>
            </a:lvl5pPr>
            <a:lvl6pPr lvl="5" rtl="0">
              <a:spcBef>
                <a:spcPts val="0"/>
              </a:spcBef>
              <a:spcAft>
                <a:spcPts val="0"/>
              </a:spcAft>
              <a:buNone/>
              <a:defRPr sz="1400">
                <a:latin typeface="Roboto"/>
                <a:ea typeface="Roboto"/>
                <a:cs typeface="Roboto"/>
                <a:sym typeface="Roboto"/>
              </a:defRPr>
            </a:lvl6pPr>
            <a:lvl7pPr lvl="6" rtl="0">
              <a:spcBef>
                <a:spcPts val="0"/>
              </a:spcBef>
              <a:spcAft>
                <a:spcPts val="0"/>
              </a:spcAft>
              <a:buNone/>
              <a:defRPr sz="1400">
                <a:latin typeface="Roboto"/>
                <a:ea typeface="Roboto"/>
                <a:cs typeface="Roboto"/>
                <a:sym typeface="Roboto"/>
              </a:defRPr>
            </a:lvl7pPr>
            <a:lvl8pPr lvl="7" rtl="0">
              <a:spcBef>
                <a:spcPts val="0"/>
              </a:spcBef>
              <a:spcAft>
                <a:spcPts val="0"/>
              </a:spcAft>
              <a:buNone/>
              <a:defRPr sz="1400">
                <a:latin typeface="Roboto"/>
                <a:ea typeface="Roboto"/>
                <a:cs typeface="Roboto"/>
                <a:sym typeface="Roboto"/>
              </a:defRPr>
            </a:lvl8pPr>
            <a:lvl9pPr lvl="8" rtl="0">
              <a:spcBef>
                <a:spcPts val="0"/>
              </a:spcBef>
              <a:spcAft>
                <a:spcPts val="0"/>
              </a:spcAft>
              <a:buNone/>
              <a:defRPr sz="1400">
                <a:latin typeface="Roboto"/>
                <a:ea typeface="Roboto"/>
                <a:cs typeface="Roboto"/>
                <a:sym typeface="Roboto"/>
              </a:defRPr>
            </a:lvl9pPr>
          </a:lstStyle>
          <a:p>
            <a:endParaRPr/>
          </a:p>
        </p:txBody>
      </p:sp>
      <p:sp>
        <p:nvSpPr>
          <p:cNvPr id="241" name="Google Shape;241;p26"/>
          <p:cNvSpPr/>
          <p:nvPr/>
        </p:nvSpPr>
        <p:spPr>
          <a:xfrm rot="-964807" flipH="1">
            <a:off x="6923176" y="4605277"/>
            <a:ext cx="2633480" cy="189464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6"/>
          <p:cNvSpPr/>
          <p:nvPr/>
        </p:nvSpPr>
        <p:spPr>
          <a:xfrm rot="1132585" flipH="1">
            <a:off x="-770722" y="-290387"/>
            <a:ext cx="2163028" cy="202321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6"/>
          <p:cNvSpPr/>
          <p:nvPr/>
        </p:nvSpPr>
        <p:spPr>
          <a:xfrm flipH="1">
            <a:off x="5052806" y="-1383700"/>
            <a:ext cx="5113720" cy="222761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6"/>
          <p:cNvSpPr/>
          <p:nvPr/>
        </p:nvSpPr>
        <p:spPr>
          <a:xfrm rot="2700000" flipH="1">
            <a:off x="-1953169" y="4387398"/>
            <a:ext cx="4027748" cy="183128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42501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45"/>
        <p:cNvGrpSpPr/>
        <p:nvPr/>
      </p:nvGrpSpPr>
      <p:grpSpPr>
        <a:xfrm>
          <a:off x="0" y="0"/>
          <a:ext cx="0" cy="0"/>
          <a:chOff x="0" y="0"/>
          <a:chExt cx="0" cy="0"/>
        </a:xfrm>
      </p:grpSpPr>
      <p:sp>
        <p:nvSpPr>
          <p:cNvPr id="246" name="Google Shape;246;p27"/>
          <p:cNvSpPr/>
          <p:nvPr/>
        </p:nvSpPr>
        <p:spPr>
          <a:xfrm rot="-964807" flipH="1">
            <a:off x="6923176" y="4605277"/>
            <a:ext cx="2633480" cy="189464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27"/>
          <p:cNvSpPr/>
          <p:nvPr/>
        </p:nvSpPr>
        <p:spPr>
          <a:xfrm rot="1132585" flipH="1">
            <a:off x="-770722" y="-290387"/>
            <a:ext cx="2163028" cy="202321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27"/>
          <p:cNvSpPr/>
          <p:nvPr/>
        </p:nvSpPr>
        <p:spPr>
          <a:xfrm flipH="1">
            <a:off x="5052806" y="-1383700"/>
            <a:ext cx="5113720" cy="222761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7"/>
          <p:cNvSpPr/>
          <p:nvPr/>
        </p:nvSpPr>
        <p:spPr>
          <a:xfrm rot="2700000" flipH="1">
            <a:off x="-1953169" y="4387398"/>
            <a:ext cx="4027748" cy="183128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7"/>
          <p:cNvSpPr txBox="1">
            <a:spLocks noGrp="1"/>
          </p:cNvSpPr>
          <p:nvPr>
            <p:ph type="body" idx="1"/>
          </p:nvPr>
        </p:nvSpPr>
        <p:spPr>
          <a:xfrm>
            <a:off x="2181750" y="1019825"/>
            <a:ext cx="4780500" cy="8331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251" name="Google Shape;251;p27"/>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5966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2268300" y="1019825"/>
            <a:ext cx="4607400" cy="833100"/>
          </a:xfrm>
          <a:prstGeom prst="rect">
            <a:avLst/>
          </a:prstGeom>
        </p:spPr>
        <p:txBody>
          <a:bodyPr spcFirstLastPara="1" wrap="square" lIns="91425" tIns="91425" rIns="91425" bIns="91425" anchor="t" anchorCtr="0">
            <a:noAutofit/>
          </a:bodyPr>
          <a:lstStyle>
            <a:lvl1pPr marL="457189" lvl="0" indent="-317492" algn="ctr"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54" name="Google Shape;254;p28"/>
          <p:cNvSpPr/>
          <p:nvPr/>
        </p:nvSpPr>
        <p:spPr>
          <a:xfrm rot="8999889">
            <a:off x="7667079" y="3785703"/>
            <a:ext cx="2490940" cy="208195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8"/>
          <p:cNvSpPr/>
          <p:nvPr/>
        </p:nvSpPr>
        <p:spPr>
          <a:xfrm>
            <a:off x="8033051" y="-5462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8"/>
          <p:cNvSpPr/>
          <p:nvPr/>
        </p:nvSpPr>
        <p:spPr>
          <a:xfrm>
            <a:off x="-51801" y="4767603"/>
            <a:ext cx="3295208" cy="14982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8"/>
          <p:cNvSpPr/>
          <p:nvPr/>
        </p:nvSpPr>
        <p:spPr>
          <a:xfrm rot="-3863648">
            <a:off x="-2038424" y="83111"/>
            <a:ext cx="3300741" cy="18634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8"/>
          <p:cNvSpPr txBox="1">
            <a:spLocks noGrp="1"/>
          </p:cNvSpPr>
          <p:nvPr>
            <p:ph type="title"/>
          </p:nvPr>
        </p:nvSpPr>
        <p:spPr>
          <a:xfrm>
            <a:off x="880650" y="453075"/>
            <a:ext cx="73827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88919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2833350" y="1608500"/>
            <a:ext cx="3477300" cy="41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261" name="Google Shape;261;p29"/>
          <p:cNvSpPr txBox="1">
            <a:spLocks noGrp="1"/>
          </p:cNvSpPr>
          <p:nvPr>
            <p:ph type="subTitle" idx="2"/>
          </p:nvPr>
        </p:nvSpPr>
        <p:spPr>
          <a:xfrm>
            <a:off x="2833350" y="2748661"/>
            <a:ext cx="3477300" cy="41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262" name="Google Shape;262;p29"/>
          <p:cNvSpPr txBox="1">
            <a:spLocks noGrp="1"/>
          </p:cNvSpPr>
          <p:nvPr>
            <p:ph type="subTitle" idx="3"/>
          </p:nvPr>
        </p:nvSpPr>
        <p:spPr>
          <a:xfrm>
            <a:off x="2833350" y="3889275"/>
            <a:ext cx="3477300" cy="417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263" name="Google Shape;263;p29"/>
          <p:cNvSpPr txBox="1">
            <a:spLocks noGrp="1"/>
          </p:cNvSpPr>
          <p:nvPr>
            <p:ph type="title" hasCustomPrompt="1"/>
          </p:nvPr>
        </p:nvSpPr>
        <p:spPr>
          <a:xfrm>
            <a:off x="2784000" y="1141725"/>
            <a:ext cx="35760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264" name="Google Shape;264;p29"/>
          <p:cNvSpPr txBox="1">
            <a:spLocks noGrp="1"/>
          </p:cNvSpPr>
          <p:nvPr>
            <p:ph type="title" idx="4" hasCustomPrompt="1"/>
          </p:nvPr>
        </p:nvSpPr>
        <p:spPr>
          <a:xfrm>
            <a:off x="2784000" y="2259500"/>
            <a:ext cx="35760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265" name="Google Shape;265;p29"/>
          <p:cNvSpPr txBox="1">
            <a:spLocks noGrp="1"/>
          </p:cNvSpPr>
          <p:nvPr>
            <p:ph type="title" idx="5" hasCustomPrompt="1"/>
          </p:nvPr>
        </p:nvSpPr>
        <p:spPr>
          <a:xfrm>
            <a:off x="2784000" y="3422475"/>
            <a:ext cx="35760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266" name="Google Shape;266;p29"/>
          <p:cNvSpPr/>
          <p:nvPr/>
        </p:nvSpPr>
        <p:spPr>
          <a:xfrm>
            <a:off x="8023017" y="3665630"/>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9"/>
          <p:cNvSpPr/>
          <p:nvPr/>
        </p:nvSpPr>
        <p:spPr>
          <a:xfrm>
            <a:off x="-1046979" y="392195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9"/>
          <p:cNvSpPr/>
          <p:nvPr/>
        </p:nvSpPr>
        <p:spPr>
          <a:xfrm>
            <a:off x="7551126"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29"/>
          <p:cNvSpPr/>
          <p:nvPr/>
        </p:nvSpPr>
        <p:spPr>
          <a:xfrm rot="-2426310">
            <a:off x="-1891283" y="-1014594"/>
            <a:ext cx="3739438" cy="256278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9"/>
          <p:cNvSpPr/>
          <p:nvPr/>
        </p:nvSpPr>
        <p:spPr>
          <a:xfrm>
            <a:off x="1607676" y="4708600"/>
            <a:ext cx="5526244" cy="171059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9"/>
          <p:cNvSpPr/>
          <p:nvPr/>
        </p:nvSpPr>
        <p:spPr>
          <a:xfrm rot="803305">
            <a:off x="2181708" y="-1741970"/>
            <a:ext cx="4027904" cy="227397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82829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939450" y="1043300"/>
            <a:ext cx="3607500" cy="9099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3300"/>
              <a:buNone/>
              <a:defRPr sz="6000" i="0"/>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274" name="Google Shape;274;p30"/>
          <p:cNvSpPr txBox="1">
            <a:spLocks noGrp="1"/>
          </p:cNvSpPr>
          <p:nvPr>
            <p:ph type="subTitle" idx="1"/>
          </p:nvPr>
        </p:nvSpPr>
        <p:spPr>
          <a:xfrm>
            <a:off x="1090650" y="2434350"/>
            <a:ext cx="33051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275" name="Google Shape;275;p30"/>
          <p:cNvSpPr txBox="1">
            <a:spLocks noGrp="1"/>
          </p:cNvSpPr>
          <p:nvPr>
            <p:ph type="subTitle" idx="2"/>
          </p:nvPr>
        </p:nvSpPr>
        <p:spPr>
          <a:xfrm>
            <a:off x="1090650" y="3995538"/>
            <a:ext cx="33051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100">
                <a:latin typeface="Roboto"/>
                <a:ea typeface="Roboto"/>
                <a:cs typeface="Roboto"/>
                <a:sym typeface="Roboto"/>
              </a:defRPr>
            </a:lvl1pPr>
            <a:lvl2pPr lvl="1" algn="ctr" rtl="0">
              <a:spcBef>
                <a:spcPts val="0"/>
              </a:spcBef>
              <a:spcAft>
                <a:spcPts val="0"/>
              </a:spcAft>
              <a:buNone/>
              <a:defRPr sz="1100">
                <a:latin typeface="Roboto"/>
                <a:ea typeface="Roboto"/>
                <a:cs typeface="Roboto"/>
                <a:sym typeface="Roboto"/>
              </a:defRPr>
            </a:lvl2pPr>
            <a:lvl3pPr lvl="2" algn="ctr" rtl="0">
              <a:spcBef>
                <a:spcPts val="0"/>
              </a:spcBef>
              <a:spcAft>
                <a:spcPts val="0"/>
              </a:spcAft>
              <a:buNone/>
              <a:defRPr sz="1100">
                <a:latin typeface="Roboto"/>
                <a:ea typeface="Roboto"/>
                <a:cs typeface="Roboto"/>
                <a:sym typeface="Roboto"/>
              </a:defRPr>
            </a:lvl3pPr>
            <a:lvl4pPr lvl="3" algn="ctr" rtl="0">
              <a:spcBef>
                <a:spcPts val="0"/>
              </a:spcBef>
              <a:spcAft>
                <a:spcPts val="0"/>
              </a:spcAft>
              <a:buNone/>
              <a:defRPr sz="1100">
                <a:latin typeface="Roboto"/>
                <a:ea typeface="Roboto"/>
                <a:cs typeface="Roboto"/>
                <a:sym typeface="Roboto"/>
              </a:defRPr>
            </a:lvl4pPr>
            <a:lvl5pPr lvl="4" algn="ctr" rtl="0">
              <a:spcBef>
                <a:spcPts val="0"/>
              </a:spcBef>
              <a:spcAft>
                <a:spcPts val="0"/>
              </a:spcAft>
              <a:buNone/>
              <a:defRPr sz="1100">
                <a:latin typeface="Roboto"/>
                <a:ea typeface="Roboto"/>
                <a:cs typeface="Roboto"/>
                <a:sym typeface="Roboto"/>
              </a:defRPr>
            </a:lvl5pPr>
            <a:lvl6pPr lvl="5" algn="ctr" rtl="0">
              <a:spcBef>
                <a:spcPts val="0"/>
              </a:spcBef>
              <a:spcAft>
                <a:spcPts val="0"/>
              </a:spcAft>
              <a:buNone/>
              <a:defRPr sz="1100">
                <a:latin typeface="Roboto"/>
                <a:ea typeface="Roboto"/>
                <a:cs typeface="Roboto"/>
                <a:sym typeface="Roboto"/>
              </a:defRPr>
            </a:lvl6pPr>
            <a:lvl7pPr lvl="6" algn="ctr" rtl="0">
              <a:spcBef>
                <a:spcPts val="0"/>
              </a:spcBef>
              <a:spcAft>
                <a:spcPts val="0"/>
              </a:spcAft>
              <a:buNone/>
              <a:defRPr sz="1100">
                <a:latin typeface="Roboto"/>
                <a:ea typeface="Roboto"/>
                <a:cs typeface="Roboto"/>
                <a:sym typeface="Roboto"/>
              </a:defRPr>
            </a:lvl7pPr>
            <a:lvl8pPr lvl="7" algn="ctr" rtl="0">
              <a:spcBef>
                <a:spcPts val="0"/>
              </a:spcBef>
              <a:spcAft>
                <a:spcPts val="0"/>
              </a:spcAft>
              <a:buNone/>
              <a:defRPr sz="1100">
                <a:latin typeface="Roboto"/>
                <a:ea typeface="Roboto"/>
                <a:cs typeface="Roboto"/>
                <a:sym typeface="Roboto"/>
              </a:defRPr>
            </a:lvl8pPr>
            <a:lvl9pPr lvl="8" algn="ctr" rtl="0">
              <a:spcBef>
                <a:spcPts val="0"/>
              </a:spcBef>
              <a:spcAft>
                <a:spcPts val="0"/>
              </a:spcAft>
              <a:buNone/>
              <a:defRPr sz="1100">
                <a:latin typeface="Roboto"/>
                <a:ea typeface="Roboto"/>
                <a:cs typeface="Roboto"/>
                <a:sym typeface="Roboto"/>
              </a:defRPr>
            </a:lvl9pPr>
          </a:lstStyle>
          <a:p>
            <a:endParaRPr/>
          </a:p>
        </p:txBody>
      </p:sp>
      <p:sp>
        <p:nvSpPr>
          <p:cNvPr id="276" name="Google Shape;276;p30"/>
          <p:cNvSpPr txBox="1"/>
          <p:nvPr/>
        </p:nvSpPr>
        <p:spPr>
          <a:xfrm>
            <a:off x="1281750" y="3412263"/>
            <a:ext cx="29229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900">
                <a:solidFill>
                  <a:schemeClr val="dk1"/>
                </a:solidFill>
                <a:latin typeface="Roboto"/>
                <a:ea typeface="Roboto"/>
                <a:cs typeface="Roboto"/>
                <a:sym typeface="Roboto"/>
              </a:rPr>
              <a:t>CREDITS: This presentation template was created by</a:t>
            </a:r>
            <a:r>
              <a:rPr lang="en" sz="900" b="1">
                <a:solidFill>
                  <a:schemeClr val="dk1"/>
                </a:solidFill>
                <a:latin typeface="Roboto"/>
                <a:ea typeface="Roboto"/>
                <a:cs typeface="Roboto"/>
                <a:sym typeface="Roboto"/>
              </a:rPr>
              <a:t> </a:t>
            </a:r>
            <a:r>
              <a:rPr lang="en" sz="9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900" b="1">
                <a:solidFill>
                  <a:schemeClr val="dk1"/>
                </a:solidFill>
                <a:latin typeface="Roboto"/>
                <a:ea typeface="Roboto"/>
                <a:cs typeface="Roboto"/>
                <a:sym typeface="Roboto"/>
              </a:rPr>
              <a:t>,</a:t>
            </a:r>
            <a:r>
              <a:rPr lang="en" sz="900">
                <a:solidFill>
                  <a:schemeClr val="dk1"/>
                </a:solidFill>
                <a:latin typeface="Roboto"/>
                <a:ea typeface="Roboto"/>
                <a:cs typeface="Roboto"/>
                <a:sym typeface="Roboto"/>
              </a:rPr>
              <a:t> including icons by </a:t>
            </a:r>
            <a:r>
              <a:rPr lang="en" sz="9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900" b="1">
                <a:solidFill>
                  <a:schemeClr val="dk1"/>
                </a:solidFill>
                <a:latin typeface="Roboto"/>
                <a:ea typeface="Roboto"/>
                <a:cs typeface="Roboto"/>
                <a:sym typeface="Roboto"/>
              </a:rPr>
              <a:t>, </a:t>
            </a:r>
            <a:r>
              <a:rPr lang="en" sz="900">
                <a:solidFill>
                  <a:schemeClr val="dk1"/>
                </a:solidFill>
                <a:latin typeface="Roboto"/>
                <a:ea typeface="Roboto"/>
                <a:cs typeface="Roboto"/>
                <a:sym typeface="Roboto"/>
              </a:rPr>
              <a:t>infographics &amp; images by </a:t>
            </a:r>
            <a:r>
              <a:rPr lang="en" sz="9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en" sz="900" b="1">
                <a:solidFill>
                  <a:schemeClr val="dk1"/>
                </a:solidFill>
                <a:latin typeface="Roboto"/>
                <a:ea typeface="Roboto"/>
                <a:cs typeface="Roboto"/>
                <a:sym typeface="Roboto"/>
              </a:rPr>
              <a:t> </a:t>
            </a:r>
            <a:endParaRPr sz="1800" b="1">
              <a:solidFill>
                <a:schemeClr val="dk1"/>
              </a:solidFill>
              <a:latin typeface="Roboto"/>
              <a:ea typeface="Roboto"/>
              <a:cs typeface="Roboto"/>
              <a:sym typeface="Roboto"/>
            </a:endParaRPr>
          </a:p>
        </p:txBody>
      </p:sp>
      <p:sp>
        <p:nvSpPr>
          <p:cNvPr id="277" name="Google Shape;277;p30"/>
          <p:cNvSpPr/>
          <p:nvPr/>
        </p:nvSpPr>
        <p:spPr>
          <a:xfrm rot="8999987">
            <a:off x="7514552" y="3572562"/>
            <a:ext cx="3044559" cy="254467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30"/>
          <p:cNvSpPr/>
          <p:nvPr/>
        </p:nvSpPr>
        <p:spPr>
          <a:xfrm>
            <a:off x="7629054" y="-788697"/>
            <a:ext cx="2931366" cy="27418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30"/>
          <p:cNvSpPr/>
          <p:nvPr/>
        </p:nvSpPr>
        <p:spPr>
          <a:xfrm rot="569462">
            <a:off x="-1439890" y="4429779"/>
            <a:ext cx="4477652" cy="203592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30"/>
          <p:cNvSpPr/>
          <p:nvPr/>
        </p:nvSpPr>
        <p:spPr>
          <a:xfrm rot="-3863724">
            <a:off x="-2379025" y="-462591"/>
            <a:ext cx="4027811" cy="227393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30"/>
          <p:cNvSpPr/>
          <p:nvPr/>
        </p:nvSpPr>
        <p:spPr>
          <a:xfrm>
            <a:off x="3054413" y="-1784749"/>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931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714575" y="1008625"/>
            <a:ext cx="7707600" cy="35973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Char char="●"/>
              <a:defRPr sz="1200"/>
            </a:lvl1pPr>
            <a:lvl2pPr marL="914378" lvl="1" indent="-317492" rtl="0">
              <a:spcBef>
                <a:spcPts val="0"/>
              </a:spcBef>
              <a:spcAft>
                <a:spcPts val="0"/>
              </a:spcAft>
              <a:buSzPts val="1400"/>
              <a:buFont typeface="Arial"/>
              <a:buChar char="○"/>
              <a:defRPr/>
            </a:lvl2pPr>
            <a:lvl3pPr marL="1371566" lvl="2" indent="-317492" rtl="0">
              <a:spcBef>
                <a:spcPts val="0"/>
              </a:spcBef>
              <a:spcAft>
                <a:spcPts val="0"/>
              </a:spcAft>
              <a:buSzPts val="1400"/>
              <a:buFont typeface="Arial"/>
              <a:buChar char="■"/>
              <a:defRPr/>
            </a:lvl3pPr>
            <a:lvl4pPr marL="1828754" lvl="3" indent="-317492" rtl="0">
              <a:spcBef>
                <a:spcPts val="0"/>
              </a:spcBef>
              <a:spcAft>
                <a:spcPts val="0"/>
              </a:spcAft>
              <a:buSzPts val="1400"/>
              <a:buFont typeface="Arial"/>
              <a:buChar char="●"/>
              <a:defRPr/>
            </a:lvl4pPr>
            <a:lvl5pPr marL="2285943" lvl="4" indent="-317492" rtl="0">
              <a:spcBef>
                <a:spcPts val="0"/>
              </a:spcBef>
              <a:spcAft>
                <a:spcPts val="0"/>
              </a:spcAft>
              <a:buSzPts val="1400"/>
              <a:buFont typeface="Arial"/>
              <a:buChar char="○"/>
              <a:defRPr/>
            </a:lvl5pPr>
            <a:lvl6pPr marL="2743132" lvl="5" indent="-317492" rtl="0">
              <a:spcBef>
                <a:spcPts val="0"/>
              </a:spcBef>
              <a:spcAft>
                <a:spcPts val="0"/>
              </a:spcAft>
              <a:buSzPts val="1400"/>
              <a:buFont typeface="Arial"/>
              <a:buChar char="■"/>
              <a:defRPr/>
            </a:lvl6pPr>
            <a:lvl7pPr marL="3200320" lvl="6" indent="-317492" rtl="0">
              <a:spcBef>
                <a:spcPts val="0"/>
              </a:spcBef>
              <a:spcAft>
                <a:spcPts val="0"/>
              </a:spcAft>
              <a:buSzPts val="1400"/>
              <a:buFont typeface="Arial"/>
              <a:buChar char="●"/>
              <a:defRPr/>
            </a:lvl7pPr>
            <a:lvl8pPr marL="3657509" lvl="7" indent="-317492" rtl="0">
              <a:spcBef>
                <a:spcPts val="0"/>
              </a:spcBef>
              <a:spcAft>
                <a:spcPts val="0"/>
              </a:spcAft>
              <a:buSzPts val="1400"/>
              <a:buFont typeface="Arial"/>
              <a:buChar char="○"/>
              <a:defRPr/>
            </a:lvl8pPr>
            <a:lvl9pPr marL="4114697" lvl="8" indent="-317492" rtl="0">
              <a:spcBef>
                <a:spcPts val="0"/>
              </a:spcBef>
              <a:spcAft>
                <a:spcPts val="0"/>
              </a:spcAft>
              <a:buSzPts val="1400"/>
              <a:buFont typeface="Arial"/>
              <a:buChar char="■"/>
              <a:defRPr/>
            </a:lvl9pPr>
          </a:lstStyle>
          <a:p>
            <a:endParaRPr/>
          </a:p>
        </p:txBody>
      </p:sp>
      <p:sp>
        <p:nvSpPr>
          <p:cNvPr id="28" name="Google Shape;28;p4"/>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p:nvPr/>
        </p:nvSpPr>
        <p:spPr>
          <a:xfrm rot="6085008">
            <a:off x="7619739" y="2214620"/>
            <a:ext cx="4027802" cy="227392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p:nvPr/>
        </p:nvSpPr>
        <p:spPr>
          <a:xfrm>
            <a:off x="-745307" y="-1678216"/>
            <a:ext cx="3739347" cy="256272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a:off x="-40325" y="4789575"/>
            <a:ext cx="1933500" cy="1047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21092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7336951" y="5125976"/>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31"/>
          <p:cNvSpPr/>
          <p:nvPr/>
        </p:nvSpPr>
        <p:spPr>
          <a:xfrm>
            <a:off x="7629042" y="4124456"/>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31"/>
          <p:cNvSpPr/>
          <p:nvPr/>
        </p:nvSpPr>
        <p:spPr>
          <a:xfrm>
            <a:off x="7806609" y="-684499"/>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31"/>
          <p:cNvSpPr/>
          <p:nvPr/>
        </p:nvSpPr>
        <p:spPr>
          <a:xfrm rot="-2700000" flipH="1">
            <a:off x="-1272533" y="3213200"/>
            <a:ext cx="2162953" cy="202314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31"/>
          <p:cNvSpPr/>
          <p:nvPr/>
        </p:nvSpPr>
        <p:spPr>
          <a:xfrm>
            <a:off x="-57175" y="-1600462"/>
            <a:ext cx="3739548"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31"/>
          <p:cNvSpPr/>
          <p:nvPr/>
        </p:nvSpPr>
        <p:spPr>
          <a:xfrm>
            <a:off x="168537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31"/>
          <p:cNvSpPr/>
          <p:nvPr/>
        </p:nvSpPr>
        <p:spPr>
          <a:xfrm rot="6921510">
            <a:off x="3844252" y="-1214154"/>
            <a:ext cx="4027886" cy="227411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92666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7667079" y="3785703"/>
            <a:ext cx="2490940" cy="208195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32"/>
          <p:cNvSpPr/>
          <p:nvPr/>
        </p:nvSpPr>
        <p:spPr>
          <a:xfrm>
            <a:off x="8033051" y="-54620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32"/>
          <p:cNvSpPr/>
          <p:nvPr/>
        </p:nvSpPr>
        <p:spPr>
          <a:xfrm>
            <a:off x="-51801" y="4767603"/>
            <a:ext cx="3295208" cy="14982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32"/>
          <p:cNvSpPr/>
          <p:nvPr/>
        </p:nvSpPr>
        <p:spPr>
          <a:xfrm rot="-3863648">
            <a:off x="-2038424" y="83111"/>
            <a:ext cx="3300741" cy="18634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97155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63775" y="1163525"/>
            <a:ext cx="3567000" cy="217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5336563" y="3667232"/>
            <a:ext cx="2621400" cy="636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2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35106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78325" y="3408884"/>
            <a:ext cx="40239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19702" y="3192177"/>
            <a:ext cx="1210200" cy="11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4178325" y="4250684"/>
            <a:ext cx="4023900" cy="36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171206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rot="-4962707">
            <a:off x="2162357" y="1893868"/>
            <a:ext cx="5280622" cy="135550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5"/>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035658" y="2436400"/>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solidFill>
                  <a:schemeClr val="dk1"/>
                </a:solidFill>
              </a:defRPr>
            </a:lvl1pPr>
            <a:lvl2pPr lvl="1" algn="ctr" rtl="0">
              <a:lnSpc>
                <a:spcPct val="100000"/>
              </a:lnSpc>
              <a:spcBef>
                <a:spcPts val="0"/>
              </a:spcBef>
              <a:spcAft>
                <a:spcPts val="0"/>
              </a:spcAft>
              <a:buClr>
                <a:srgbClr val="FDF3E5"/>
              </a:buClr>
              <a:buSzPts val="1600"/>
              <a:buChar char="○"/>
              <a:defRPr>
                <a:solidFill>
                  <a:srgbClr val="FDF3E5"/>
                </a:solidFill>
              </a:defRPr>
            </a:lvl2pPr>
            <a:lvl3pPr lvl="2" algn="ctr" rtl="0">
              <a:lnSpc>
                <a:spcPct val="100000"/>
              </a:lnSpc>
              <a:spcBef>
                <a:spcPts val="0"/>
              </a:spcBef>
              <a:spcAft>
                <a:spcPts val="0"/>
              </a:spcAft>
              <a:buClr>
                <a:srgbClr val="FDF3E5"/>
              </a:buClr>
              <a:buSzPts val="1600"/>
              <a:buChar char="■"/>
              <a:defRPr>
                <a:solidFill>
                  <a:srgbClr val="FDF3E5"/>
                </a:solidFill>
              </a:defRPr>
            </a:lvl3pPr>
            <a:lvl4pPr lvl="3" algn="ctr" rtl="0">
              <a:lnSpc>
                <a:spcPct val="100000"/>
              </a:lnSpc>
              <a:spcBef>
                <a:spcPts val="0"/>
              </a:spcBef>
              <a:spcAft>
                <a:spcPts val="0"/>
              </a:spcAft>
              <a:buClr>
                <a:srgbClr val="FDF3E5"/>
              </a:buClr>
              <a:buSzPts val="1600"/>
              <a:buChar char="●"/>
              <a:defRPr>
                <a:solidFill>
                  <a:srgbClr val="FDF3E5"/>
                </a:solidFill>
              </a:defRPr>
            </a:lvl4pPr>
            <a:lvl5pPr lvl="4" algn="ctr" rtl="0">
              <a:lnSpc>
                <a:spcPct val="100000"/>
              </a:lnSpc>
              <a:spcBef>
                <a:spcPts val="0"/>
              </a:spcBef>
              <a:spcAft>
                <a:spcPts val="0"/>
              </a:spcAft>
              <a:buClr>
                <a:srgbClr val="FDF3E5"/>
              </a:buClr>
              <a:buSzPts val="1600"/>
              <a:buChar char="○"/>
              <a:defRPr>
                <a:solidFill>
                  <a:srgbClr val="FDF3E5"/>
                </a:solidFill>
              </a:defRPr>
            </a:lvl5pPr>
            <a:lvl6pPr lvl="5" algn="ctr" rtl="0">
              <a:lnSpc>
                <a:spcPct val="100000"/>
              </a:lnSpc>
              <a:spcBef>
                <a:spcPts val="0"/>
              </a:spcBef>
              <a:spcAft>
                <a:spcPts val="0"/>
              </a:spcAft>
              <a:buClr>
                <a:srgbClr val="FDF3E5"/>
              </a:buClr>
              <a:buSzPts val="1600"/>
              <a:buChar char="■"/>
              <a:defRPr>
                <a:solidFill>
                  <a:srgbClr val="FDF3E5"/>
                </a:solidFill>
              </a:defRPr>
            </a:lvl6pPr>
            <a:lvl7pPr lvl="6" algn="ctr" rtl="0">
              <a:lnSpc>
                <a:spcPct val="100000"/>
              </a:lnSpc>
              <a:spcBef>
                <a:spcPts val="0"/>
              </a:spcBef>
              <a:spcAft>
                <a:spcPts val="0"/>
              </a:spcAft>
              <a:buClr>
                <a:srgbClr val="FDF3E5"/>
              </a:buClr>
              <a:buSzPts val="1600"/>
              <a:buChar char="●"/>
              <a:defRPr>
                <a:solidFill>
                  <a:srgbClr val="FDF3E5"/>
                </a:solidFill>
              </a:defRPr>
            </a:lvl7pPr>
            <a:lvl8pPr lvl="7" algn="ctr" rtl="0">
              <a:lnSpc>
                <a:spcPct val="100000"/>
              </a:lnSpc>
              <a:spcBef>
                <a:spcPts val="0"/>
              </a:spcBef>
              <a:spcAft>
                <a:spcPts val="0"/>
              </a:spcAft>
              <a:buClr>
                <a:srgbClr val="FDF3E5"/>
              </a:buClr>
              <a:buSzPts val="1600"/>
              <a:buChar char="○"/>
              <a:defRPr>
                <a:solidFill>
                  <a:srgbClr val="FDF3E5"/>
                </a:solidFill>
              </a:defRPr>
            </a:lvl8pPr>
            <a:lvl9pPr lvl="8" algn="ctr" rtl="0">
              <a:lnSpc>
                <a:spcPct val="100000"/>
              </a:lnSpc>
              <a:spcBef>
                <a:spcPts val="0"/>
              </a:spcBef>
              <a:spcAft>
                <a:spcPts val="0"/>
              </a:spcAft>
              <a:buClr>
                <a:srgbClr val="FDF3E5"/>
              </a:buClr>
              <a:buSzPts val="1600"/>
              <a:buChar char="■"/>
              <a:defRPr>
                <a:solidFill>
                  <a:srgbClr val="FDF3E5"/>
                </a:solidFill>
              </a:defRPr>
            </a:lvl9pPr>
          </a:lstStyle>
          <a:p>
            <a:endParaRPr/>
          </a:p>
        </p:txBody>
      </p:sp>
      <p:sp>
        <p:nvSpPr>
          <p:cNvPr id="28" name="Google Shape;28;p5"/>
          <p:cNvSpPr txBox="1">
            <a:spLocks noGrp="1"/>
          </p:cNvSpPr>
          <p:nvPr>
            <p:ph type="subTitle" idx="2"/>
          </p:nvPr>
        </p:nvSpPr>
        <p:spPr>
          <a:xfrm>
            <a:off x="5073855" y="2436441"/>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lvl1pPr>
            <a:lvl2pPr lvl="1" algn="ctr" rtl="0">
              <a:lnSpc>
                <a:spcPct val="100000"/>
              </a:lnSpc>
              <a:spcBef>
                <a:spcPts val="0"/>
              </a:spcBef>
              <a:spcAft>
                <a:spcPts val="0"/>
              </a:spcAft>
              <a:buClr>
                <a:schemeClr val="dk1"/>
              </a:buClr>
              <a:buSzPts val="1600"/>
              <a:buChar char="○"/>
              <a:defRPr/>
            </a:lvl2pPr>
            <a:lvl3pPr lvl="2" algn="ctr" rtl="0">
              <a:lnSpc>
                <a:spcPct val="100000"/>
              </a:lnSpc>
              <a:spcBef>
                <a:spcPts val="0"/>
              </a:spcBef>
              <a:spcAft>
                <a:spcPts val="0"/>
              </a:spcAft>
              <a:buClr>
                <a:schemeClr val="dk1"/>
              </a:buClr>
              <a:buSzPts val="1600"/>
              <a:buChar char="■"/>
              <a:defRPr/>
            </a:lvl3pPr>
            <a:lvl4pPr lvl="3" algn="ctr" rtl="0">
              <a:lnSpc>
                <a:spcPct val="100000"/>
              </a:lnSpc>
              <a:spcBef>
                <a:spcPts val="0"/>
              </a:spcBef>
              <a:spcAft>
                <a:spcPts val="0"/>
              </a:spcAft>
              <a:buClr>
                <a:schemeClr val="dk1"/>
              </a:buClr>
              <a:buSzPts val="1600"/>
              <a:buChar char="●"/>
              <a:defRPr/>
            </a:lvl4pPr>
            <a:lvl5pPr lvl="4" algn="ctr" rtl="0">
              <a:lnSpc>
                <a:spcPct val="100000"/>
              </a:lnSpc>
              <a:spcBef>
                <a:spcPts val="0"/>
              </a:spcBef>
              <a:spcAft>
                <a:spcPts val="0"/>
              </a:spcAft>
              <a:buClr>
                <a:schemeClr val="dk1"/>
              </a:buClr>
              <a:buSzPts val="1600"/>
              <a:buChar char="○"/>
              <a:defRPr/>
            </a:lvl5pPr>
            <a:lvl6pPr lvl="5" algn="ctr" rtl="0">
              <a:lnSpc>
                <a:spcPct val="100000"/>
              </a:lnSpc>
              <a:spcBef>
                <a:spcPts val="0"/>
              </a:spcBef>
              <a:spcAft>
                <a:spcPts val="0"/>
              </a:spcAft>
              <a:buClr>
                <a:schemeClr val="dk1"/>
              </a:buClr>
              <a:buSzPts val="1600"/>
              <a:buChar char="■"/>
              <a:defRPr/>
            </a:lvl6pPr>
            <a:lvl7pPr lvl="6" algn="ctr" rtl="0">
              <a:lnSpc>
                <a:spcPct val="100000"/>
              </a:lnSpc>
              <a:spcBef>
                <a:spcPts val="0"/>
              </a:spcBef>
              <a:spcAft>
                <a:spcPts val="0"/>
              </a:spcAft>
              <a:buClr>
                <a:schemeClr val="dk1"/>
              </a:buClr>
              <a:buSzPts val="1600"/>
              <a:buChar char="●"/>
              <a:defRPr/>
            </a:lvl7pPr>
            <a:lvl8pPr lvl="7" algn="ctr" rtl="0">
              <a:lnSpc>
                <a:spcPct val="100000"/>
              </a:lnSpc>
              <a:spcBef>
                <a:spcPts val="0"/>
              </a:spcBef>
              <a:spcAft>
                <a:spcPts val="0"/>
              </a:spcAft>
              <a:buClr>
                <a:schemeClr val="dk1"/>
              </a:buClr>
              <a:buSzPts val="1600"/>
              <a:buChar char="○"/>
              <a:defRPr/>
            </a:lvl8pPr>
            <a:lvl9pPr lvl="8" algn="ctr" rtl="0">
              <a:lnSpc>
                <a:spcPct val="100000"/>
              </a:lnSpc>
              <a:spcBef>
                <a:spcPts val="0"/>
              </a:spcBef>
              <a:spcAft>
                <a:spcPts val="0"/>
              </a:spcAft>
              <a:buClr>
                <a:schemeClr val="dk1"/>
              </a:buClr>
              <a:buSzPts val="1600"/>
              <a:buChar char="■"/>
              <a:defRPr/>
            </a:lvl9pPr>
          </a:lstStyle>
          <a:p>
            <a:endParaRPr/>
          </a:p>
        </p:txBody>
      </p:sp>
      <p:sp>
        <p:nvSpPr>
          <p:cNvPr id="29" name="Google Shape;29;p5"/>
          <p:cNvSpPr txBox="1">
            <a:spLocks noGrp="1"/>
          </p:cNvSpPr>
          <p:nvPr>
            <p:ph type="subTitle" idx="3"/>
          </p:nvPr>
        </p:nvSpPr>
        <p:spPr>
          <a:xfrm>
            <a:off x="1035645"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30" name="Google Shape;30;p5"/>
          <p:cNvSpPr txBox="1">
            <a:spLocks noGrp="1"/>
          </p:cNvSpPr>
          <p:nvPr>
            <p:ph type="subTitle" idx="4"/>
          </p:nvPr>
        </p:nvSpPr>
        <p:spPr>
          <a:xfrm>
            <a:off x="5073846"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31" name="Google Shape;31;p5"/>
          <p:cNvSpPr/>
          <p:nvPr/>
        </p:nvSpPr>
        <p:spPr>
          <a:xfrm>
            <a:off x="-480225" y="3990750"/>
            <a:ext cx="2728800" cy="1474750"/>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5"/>
          <p:cNvSpPr/>
          <p:nvPr/>
        </p:nvSpPr>
        <p:spPr>
          <a:xfrm>
            <a:off x="7411956" y="-805646"/>
            <a:ext cx="2431301" cy="193890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5"/>
          <p:cNvSpPr/>
          <p:nvPr/>
        </p:nvSpPr>
        <p:spPr>
          <a:xfrm rot="-5837202" flipH="1">
            <a:off x="3109217" y="3325661"/>
            <a:ext cx="2925549" cy="75094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60543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6" name="Google Shape;36;p6"/>
          <p:cNvGrpSpPr/>
          <p:nvPr/>
        </p:nvGrpSpPr>
        <p:grpSpPr>
          <a:xfrm>
            <a:off x="-94450" y="2444826"/>
            <a:ext cx="673561" cy="2698675"/>
            <a:chOff x="-94450" y="2444825"/>
            <a:chExt cx="673561" cy="2698675"/>
          </a:xfrm>
        </p:grpSpPr>
        <p:sp>
          <p:nvSpPr>
            <p:cNvPr id="37" name="Google Shape;37;p6"/>
            <p:cNvSpPr/>
            <p:nvPr/>
          </p:nvSpPr>
          <p:spPr>
            <a:xfrm>
              <a:off x="4801" y="2462450"/>
              <a:ext cx="551509" cy="253440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6"/>
            <p:cNvSpPr/>
            <p:nvPr/>
          </p:nvSpPr>
          <p:spPr>
            <a:xfrm>
              <a:off x="-94450" y="2444825"/>
              <a:ext cx="673561"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 name="Google Shape;39;p6"/>
          <p:cNvSpPr/>
          <p:nvPr/>
        </p:nvSpPr>
        <p:spPr>
          <a:xfrm rot="6761597">
            <a:off x="7553443" y="654592"/>
            <a:ext cx="2992964" cy="145484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71965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p:nvPr/>
        </p:nvSpPr>
        <p:spPr>
          <a:xfrm rot="5400000" flipH="1">
            <a:off x="6672904" y="2875683"/>
            <a:ext cx="1501147" cy="346021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8"/>
          <p:cNvSpPr/>
          <p:nvPr/>
        </p:nvSpPr>
        <p:spPr>
          <a:xfrm rot="5400000" flipH="1">
            <a:off x="6418721" y="2867570"/>
            <a:ext cx="1833359" cy="368450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8"/>
          <p:cNvSpPr txBox="1">
            <a:spLocks noGrp="1"/>
          </p:cNvSpPr>
          <p:nvPr>
            <p:ph type="title"/>
          </p:nvPr>
        </p:nvSpPr>
        <p:spPr>
          <a:xfrm>
            <a:off x="1388100" y="1931400"/>
            <a:ext cx="6367800" cy="128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 name="Google Shape;53;p8"/>
          <p:cNvSpPr/>
          <p:nvPr/>
        </p:nvSpPr>
        <p:spPr>
          <a:xfrm rot="5400000">
            <a:off x="1114403" y="-1246795"/>
            <a:ext cx="1576573" cy="363407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8"/>
          <p:cNvSpPr/>
          <p:nvPr/>
        </p:nvSpPr>
        <p:spPr>
          <a:xfrm rot="5400000">
            <a:off x="847448" y="-1473827"/>
            <a:ext cx="1925477" cy="386963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8"/>
          <p:cNvSpPr/>
          <p:nvPr/>
        </p:nvSpPr>
        <p:spPr>
          <a:xfrm>
            <a:off x="8675467" y="3575709"/>
            <a:ext cx="253361" cy="20551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8"/>
          <p:cNvSpPr/>
          <p:nvPr/>
        </p:nvSpPr>
        <p:spPr>
          <a:xfrm>
            <a:off x="8427202" y="3282951"/>
            <a:ext cx="341131" cy="28387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8"/>
          <p:cNvSpPr/>
          <p:nvPr/>
        </p:nvSpPr>
        <p:spPr>
          <a:xfrm>
            <a:off x="8819087" y="3351685"/>
            <a:ext cx="180367" cy="14651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rot="6196217" flipH="1">
            <a:off x="157941" y="14735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8"/>
          <p:cNvSpPr/>
          <p:nvPr/>
        </p:nvSpPr>
        <p:spPr>
          <a:xfrm rot="6196217" flipH="1">
            <a:off x="321773" y="17024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8"/>
          <p:cNvSpPr/>
          <p:nvPr/>
        </p:nvSpPr>
        <p:spPr>
          <a:xfrm rot="6196217" flipH="1">
            <a:off x="481253" y="1456176"/>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0714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4782033" y="-128"/>
            <a:ext cx="43623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9"/>
          <p:cNvSpPr/>
          <p:nvPr/>
        </p:nvSpPr>
        <p:spPr>
          <a:xfrm rot="-5851870" flipH="1">
            <a:off x="2079162" y="2009631"/>
            <a:ext cx="5271575" cy="1238298"/>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9"/>
          <p:cNvSpPr txBox="1">
            <a:spLocks noGrp="1"/>
          </p:cNvSpPr>
          <p:nvPr>
            <p:ph type="title"/>
          </p:nvPr>
        </p:nvSpPr>
        <p:spPr>
          <a:xfrm>
            <a:off x="4716550" y="2502866"/>
            <a:ext cx="37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9"/>
          <p:cNvSpPr txBox="1">
            <a:spLocks noGrp="1"/>
          </p:cNvSpPr>
          <p:nvPr>
            <p:ph type="title" idx="2" hasCustomPrompt="1"/>
          </p:nvPr>
        </p:nvSpPr>
        <p:spPr>
          <a:xfrm>
            <a:off x="4716550" y="1491140"/>
            <a:ext cx="1043100" cy="95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9"/>
          <p:cNvSpPr txBox="1">
            <a:spLocks noGrp="1"/>
          </p:cNvSpPr>
          <p:nvPr>
            <p:ph type="subTitle" idx="1"/>
          </p:nvPr>
        </p:nvSpPr>
        <p:spPr>
          <a:xfrm>
            <a:off x="4716550" y="3405525"/>
            <a:ext cx="3714300" cy="36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67" name="Google Shape;67;p9"/>
          <p:cNvSpPr/>
          <p:nvPr/>
        </p:nvSpPr>
        <p:spPr>
          <a:xfrm rot="-7551238">
            <a:off x="7067749" y="300444"/>
            <a:ext cx="2138372" cy="1160501"/>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9"/>
          <p:cNvSpPr/>
          <p:nvPr/>
        </p:nvSpPr>
        <p:spPr>
          <a:xfrm>
            <a:off x="8381698" y="1154287"/>
            <a:ext cx="328419" cy="26639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9"/>
          <p:cNvSpPr/>
          <p:nvPr/>
        </p:nvSpPr>
        <p:spPr>
          <a:xfrm>
            <a:off x="8059875" y="774802"/>
            <a:ext cx="442190" cy="36797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9"/>
          <p:cNvSpPr/>
          <p:nvPr/>
        </p:nvSpPr>
        <p:spPr>
          <a:xfrm>
            <a:off x="8567870" y="863898"/>
            <a:ext cx="233800" cy="18991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9"/>
          <p:cNvSpPr/>
          <p:nvPr/>
        </p:nvSpPr>
        <p:spPr>
          <a:xfrm rot="694459">
            <a:off x="-41858" y="4179928"/>
            <a:ext cx="2659023" cy="1443060"/>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9"/>
          <p:cNvSpPr/>
          <p:nvPr/>
        </p:nvSpPr>
        <p:spPr>
          <a:xfrm rot="6196217" flipH="1">
            <a:off x="599166" y="43947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9"/>
          <p:cNvSpPr/>
          <p:nvPr/>
        </p:nvSpPr>
        <p:spPr>
          <a:xfrm rot="6196217" flipH="1">
            <a:off x="762998" y="46236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9"/>
          <p:cNvSpPr/>
          <p:nvPr/>
        </p:nvSpPr>
        <p:spPr>
          <a:xfrm rot="6196217" flipH="1">
            <a:off x="922478" y="4377377"/>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04080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0"/>
          <p:cNvSpPr/>
          <p:nvPr/>
        </p:nvSpPr>
        <p:spPr>
          <a:xfrm rot="5400000">
            <a:off x="1123347" y="-769322"/>
            <a:ext cx="1126956" cy="345435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0"/>
          <p:cNvSpPr txBox="1">
            <a:spLocks noGrp="1"/>
          </p:cNvSpPr>
          <p:nvPr>
            <p:ph type="title"/>
          </p:nvPr>
        </p:nvSpPr>
        <p:spPr>
          <a:xfrm>
            <a:off x="788125" y="699450"/>
            <a:ext cx="2529300" cy="503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0"/>
          <p:cNvSpPr/>
          <p:nvPr/>
        </p:nvSpPr>
        <p:spPr>
          <a:xfrm rot="1360092">
            <a:off x="-2842" y="4179888"/>
            <a:ext cx="2608726" cy="1415764"/>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10"/>
          <p:cNvSpPr/>
          <p:nvPr/>
        </p:nvSpPr>
        <p:spPr>
          <a:xfrm rot="-8100000">
            <a:off x="7445026" y="-99893"/>
            <a:ext cx="2467088" cy="1338896"/>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04378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grpSp>
        <p:nvGrpSpPr>
          <p:cNvPr id="81" name="Google Shape;81;p11"/>
          <p:cNvGrpSpPr/>
          <p:nvPr/>
        </p:nvGrpSpPr>
        <p:grpSpPr>
          <a:xfrm>
            <a:off x="-256875" y="539500"/>
            <a:ext cx="9644009" cy="4051704"/>
            <a:chOff x="-256875" y="539500"/>
            <a:chExt cx="9644009" cy="4051704"/>
          </a:xfrm>
        </p:grpSpPr>
        <p:sp>
          <p:nvSpPr>
            <p:cNvPr id="82" name="Google Shape;82;p11"/>
            <p:cNvSpPr/>
            <p:nvPr/>
          </p:nvSpPr>
          <p:spPr>
            <a:xfrm rot="468633">
              <a:off x="-77797" y="2145932"/>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1"/>
            <p:cNvSpPr/>
            <p:nvPr/>
          </p:nvSpPr>
          <p:spPr>
            <a:xfrm rot="5400000">
              <a:off x="3803287" y="-2120330"/>
              <a:ext cx="1537462" cy="9380913"/>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11"/>
            <p:cNvSpPr/>
            <p:nvPr/>
          </p:nvSpPr>
          <p:spPr>
            <a:xfrm rot="468633">
              <a:off x="-77797" y="1143263"/>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5" name="Google Shape;85;p11"/>
          <p:cNvSpPr txBox="1">
            <a:spLocks noGrp="1"/>
          </p:cNvSpPr>
          <p:nvPr>
            <p:ph type="title" hasCustomPrompt="1"/>
          </p:nvPr>
        </p:nvSpPr>
        <p:spPr>
          <a:xfrm>
            <a:off x="1473750" y="1692776"/>
            <a:ext cx="6196500" cy="12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6" name="Google Shape;86;p11"/>
          <p:cNvSpPr txBox="1">
            <a:spLocks noGrp="1"/>
          </p:cNvSpPr>
          <p:nvPr>
            <p:ph type="body" idx="1"/>
          </p:nvPr>
        </p:nvSpPr>
        <p:spPr>
          <a:xfrm>
            <a:off x="1473750" y="2980707"/>
            <a:ext cx="6196500" cy="373500"/>
          </a:xfrm>
          <a:prstGeom prst="rect">
            <a:avLst/>
          </a:prstGeom>
        </p:spPr>
        <p:txBody>
          <a:bodyPr spcFirstLastPara="1" wrap="square" lIns="91425" tIns="91425" rIns="91425" bIns="91425" anchor="ctr" anchorCtr="0">
            <a:noAutofit/>
          </a:bodyPr>
          <a:lstStyle>
            <a:lvl1pPr marL="457189" lvl="0" indent="-330192" algn="ctr">
              <a:lnSpc>
                <a:spcPct val="100000"/>
              </a:lnSpc>
              <a:spcBef>
                <a:spcPts val="0"/>
              </a:spcBef>
              <a:spcAft>
                <a:spcPts val="0"/>
              </a:spcAft>
              <a:buSzPts val="1600"/>
              <a:buChar char="●"/>
              <a:defRPr sz="2000"/>
            </a:lvl1pPr>
            <a:lvl2pPr marL="914378" lvl="1" indent="-330192" algn="ctr">
              <a:spcBef>
                <a:spcPts val="0"/>
              </a:spcBef>
              <a:spcAft>
                <a:spcPts val="0"/>
              </a:spcAft>
              <a:buSzPts val="1600"/>
              <a:buChar char="○"/>
              <a:defRPr/>
            </a:lvl2pPr>
            <a:lvl3pPr marL="1371566" lvl="2" indent="-330192" algn="ctr">
              <a:spcBef>
                <a:spcPts val="1600"/>
              </a:spcBef>
              <a:spcAft>
                <a:spcPts val="0"/>
              </a:spcAft>
              <a:buSzPts val="1600"/>
              <a:buChar char="■"/>
              <a:defRPr/>
            </a:lvl3pPr>
            <a:lvl4pPr marL="1828754" lvl="3" indent="-330192" algn="ctr">
              <a:spcBef>
                <a:spcPts val="1600"/>
              </a:spcBef>
              <a:spcAft>
                <a:spcPts val="0"/>
              </a:spcAft>
              <a:buSzPts val="1600"/>
              <a:buChar char="●"/>
              <a:defRPr/>
            </a:lvl4pPr>
            <a:lvl5pPr marL="2285943" lvl="4" indent="-330192" algn="ctr">
              <a:spcBef>
                <a:spcPts val="1600"/>
              </a:spcBef>
              <a:spcAft>
                <a:spcPts val="0"/>
              </a:spcAft>
              <a:buSzPts val="1600"/>
              <a:buChar char="○"/>
              <a:defRPr/>
            </a:lvl5pPr>
            <a:lvl6pPr marL="2743132" lvl="5" indent="-330192" algn="ctr">
              <a:spcBef>
                <a:spcPts val="1600"/>
              </a:spcBef>
              <a:spcAft>
                <a:spcPts val="0"/>
              </a:spcAft>
              <a:buSzPts val="1600"/>
              <a:buChar char="■"/>
              <a:defRPr/>
            </a:lvl6pPr>
            <a:lvl7pPr marL="3200320" lvl="6" indent="-330192" algn="ctr">
              <a:spcBef>
                <a:spcPts val="1600"/>
              </a:spcBef>
              <a:spcAft>
                <a:spcPts val="0"/>
              </a:spcAft>
              <a:buSzPts val="1600"/>
              <a:buChar char="●"/>
              <a:defRPr/>
            </a:lvl7pPr>
            <a:lvl8pPr marL="3657509" lvl="7" indent="-330192" algn="ctr">
              <a:spcBef>
                <a:spcPts val="1600"/>
              </a:spcBef>
              <a:spcAft>
                <a:spcPts val="0"/>
              </a:spcAft>
              <a:buSzPts val="1600"/>
              <a:buChar char="○"/>
              <a:defRPr/>
            </a:lvl8pPr>
            <a:lvl9pPr marL="4114697" lvl="8" indent="-330192" algn="ctr">
              <a:spcBef>
                <a:spcPts val="1600"/>
              </a:spcBef>
              <a:spcAft>
                <a:spcPts val="1600"/>
              </a:spcAft>
              <a:buSzPts val="1600"/>
              <a:buChar char="■"/>
              <a:defRPr/>
            </a:lvl9pPr>
          </a:lstStyle>
          <a:p>
            <a:endParaRPr/>
          </a:p>
        </p:txBody>
      </p:sp>
    </p:spTree>
    <p:extLst>
      <p:ext uri="{BB962C8B-B14F-4D97-AF65-F5344CB8AC3E}">
        <p14:creationId xmlns:p14="http://schemas.microsoft.com/office/powerpoint/2010/main" val="196958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1672900" y="3318475"/>
            <a:ext cx="26511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34" name="Google Shape;34;p5"/>
          <p:cNvSpPr txBox="1">
            <a:spLocks noGrp="1"/>
          </p:cNvSpPr>
          <p:nvPr>
            <p:ph type="title"/>
          </p:nvPr>
        </p:nvSpPr>
        <p:spPr>
          <a:xfrm>
            <a:off x="2240650" y="29253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0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35" name="Google Shape;35;p5"/>
          <p:cNvSpPr txBox="1">
            <a:spLocks noGrp="1"/>
          </p:cNvSpPr>
          <p:nvPr>
            <p:ph type="subTitle" idx="2"/>
          </p:nvPr>
        </p:nvSpPr>
        <p:spPr>
          <a:xfrm>
            <a:off x="4820000" y="3318475"/>
            <a:ext cx="2651100" cy="69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algn="ctr" rtl="0">
              <a:spcBef>
                <a:spcPts val="0"/>
              </a:spcBef>
              <a:spcAft>
                <a:spcPts val="0"/>
              </a:spcAft>
              <a:buNone/>
              <a:defRPr sz="1400">
                <a:latin typeface="Roboto"/>
                <a:ea typeface="Roboto"/>
                <a:cs typeface="Roboto"/>
                <a:sym typeface="Roboto"/>
              </a:defRPr>
            </a:lvl2pPr>
            <a:lvl3pPr lvl="2" algn="ctr" rtl="0">
              <a:spcBef>
                <a:spcPts val="0"/>
              </a:spcBef>
              <a:spcAft>
                <a:spcPts val="0"/>
              </a:spcAft>
              <a:buNone/>
              <a:defRPr sz="1400">
                <a:latin typeface="Roboto"/>
                <a:ea typeface="Roboto"/>
                <a:cs typeface="Roboto"/>
                <a:sym typeface="Roboto"/>
              </a:defRPr>
            </a:lvl3pPr>
            <a:lvl4pPr lvl="3" algn="ctr" rtl="0">
              <a:spcBef>
                <a:spcPts val="0"/>
              </a:spcBef>
              <a:spcAft>
                <a:spcPts val="0"/>
              </a:spcAft>
              <a:buNone/>
              <a:defRPr sz="1400">
                <a:latin typeface="Roboto"/>
                <a:ea typeface="Roboto"/>
                <a:cs typeface="Roboto"/>
                <a:sym typeface="Roboto"/>
              </a:defRPr>
            </a:lvl4pPr>
            <a:lvl5pPr lvl="4" algn="ctr" rtl="0">
              <a:spcBef>
                <a:spcPts val="0"/>
              </a:spcBef>
              <a:spcAft>
                <a:spcPts val="0"/>
              </a:spcAft>
              <a:buNone/>
              <a:defRPr sz="1400">
                <a:latin typeface="Roboto"/>
                <a:ea typeface="Roboto"/>
                <a:cs typeface="Roboto"/>
                <a:sym typeface="Roboto"/>
              </a:defRPr>
            </a:lvl5pPr>
            <a:lvl6pPr lvl="5" algn="ctr" rtl="0">
              <a:spcBef>
                <a:spcPts val="0"/>
              </a:spcBef>
              <a:spcAft>
                <a:spcPts val="0"/>
              </a:spcAft>
              <a:buNone/>
              <a:defRPr sz="1400">
                <a:latin typeface="Roboto"/>
                <a:ea typeface="Roboto"/>
                <a:cs typeface="Roboto"/>
                <a:sym typeface="Roboto"/>
              </a:defRPr>
            </a:lvl6pPr>
            <a:lvl7pPr lvl="6" algn="ctr" rtl="0">
              <a:spcBef>
                <a:spcPts val="0"/>
              </a:spcBef>
              <a:spcAft>
                <a:spcPts val="0"/>
              </a:spcAft>
              <a:buNone/>
              <a:defRPr sz="1400">
                <a:latin typeface="Roboto"/>
                <a:ea typeface="Roboto"/>
                <a:cs typeface="Roboto"/>
                <a:sym typeface="Roboto"/>
              </a:defRPr>
            </a:lvl7pPr>
            <a:lvl8pPr lvl="7" algn="ctr" rtl="0">
              <a:spcBef>
                <a:spcPts val="0"/>
              </a:spcBef>
              <a:spcAft>
                <a:spcPts val="0"/>
              </a:spcAft>
              <a:buNone/>
              <a:defRPr sz="1400">
                <a:latin typeface="Roboto"/>
                <a:ea typeface="Roboto"/>
                <a:cs typeface="Roboto"/>
                <a:sym typeface="Roboto"/>
              </a:defRPr>
            </a:lvl8pPr>
            <a:lvl9pPr lvl="8" algn="ctr" rtl="0">
              <a:spcBef>
                <a:spcPts val="0"/>
              </a:spcBef>
              <a:spcAft>
                <a:spcPts val="0"/>
              </a:spcAft>
              <a:buNone/>
              <a:defRPr sz="1400">
                <a:latin typeface="Roboto"/>
                <a:ea typeface="Roboto"/>
                <a:cs typeface="Roboto"/>
                <a:sym typeface="Roboto"/>
              </a:defRPr>
            </a:lvl9pPr>
          </a:lstStyle>
          <a:p>
            <a:endParaRPr/>
          </a:p>
        </p:txBody>
      </p:sp>
      <p:sp>
        <p:nvSpPr>
          <p:cNvPr id="36" name="Google Shape;36;p5"/>
          <p:cNvSpPr txBox="1">
            <a:spLocks noGrp="1"/>
          </p:cNvSpPr>
          <p:nvPr>
            <p:ph type="title" idx="3"/>
          </p:nvPr>
        </p:nvSpPr>
        <p:spPr>
          <a:xfrm>
            <a:off x="5387750" y="29253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200" i="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37" name="Google Shape;37;p5"/>
          <p:cNvSpPr/>
          <p:nvPr/>
        </p:nvSpPr>
        <p:spPr>
          <a:xfrm>
            <a:off x="7695675" y="4439991"/>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5"/>
          <p:cNvSpPr/>
          <p:nvPr/>
        </p:nvSpPr>
        <p:spPr>
          <a:xfrm rot="-9695874">
            <a:off x="-837646" y="4365455"/>
            <a:ext cx="4438376" cy="256285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5"/>
          <p:cNvSpPr/>
          <p:nvPr/>
        </p:nvSpPr>
        <p:spPr>
          <a:xfrm rot="8885774">
            <a:off x="-747902" y="-618090"/>
            <a:ext cx="3340549" cy="200779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a:off x="7695675" y="-19738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5"/>
          <p:cNvSpPr txBox="1">
            <a:spLocks noGrp="1"/>
          </p:cNvSpPr>
          <p:nvPr>
            <p:ph type="title" idx="4"/>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8325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60789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637441"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0" name="Google Shape;90;p13"/>
          <p:cNvSpPr txBox="1">
            <a:spLocks noGrp="1"/>
          </p:cNvSpPr>
          <p:nvPr>
            <p:ph type="subTitle" idx="1"/>
          </p:nvPr>
        </p:nvSpPr>
        <p:spPr>
          <a:xfrm>
            <a:off x="1479677"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1" name="Google Shape;91;p13"/>
          <p:cNvSpPr txBox="1">
            <a:spLocks noGrp="1"/>
          </p:cNvSpPr>
          <p:nvPr>
            <p:ph type="subTitle" idx="2"/>
          </p:nvPr>
        </p:nvSpPr>
        <p:spPr>
          <a:xfrm>
            <a:off x="1479677"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2" name="Google Shape;92;p13"/>
          <p:cNvSpPr txBox="1">
            <a:spLocks noGrp="1"/>
          </p:cNvSpPr>
          <p:nvPr>
            <p:ph type="title" idx="3" hasCustomPrompt="1"/>
          </p:nvPr>
        </p:nvSpPr>
        <p:spPr>
          <a:xfrm>
            <a:off x="3276075"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 name="Google Shape;93;p13"/>
          <p:cNvSpPr txBox="1">
            <a:spLocks noGrp="1"/>
          </p:cNvSpPr>
          <p:nvPr>
            <p:ph type="subTitle" idx="4"/>
          </p:nvPr>
        </p:nvSpPr>
        <p:spPr>
          <a:xfrm>
            <a:off x="41247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4" name="Google Shape;94;p13"/>
          <p:cNvSpPr txBox="1">
            <a:spLocks noGrp="1"/>
          </p:cNvSpPr>
          <p:nvPr>
            <p:ph type="subTitle" idx="5"/>
          </p:nvPr>
        </p:nvSpPr>
        <p:spPr>
          <a:xfrm>
            <a:off x="41247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5" name="Google Shape;95;p13"/>
          <p:cNvSpPr txBox="1">
            <a:spLocks noGrp="1"/>
          </p:cNvSpPr>
          <p:nvPr>
            <p:ph type="title" idx="6" hasCustomPrompt="1"/>
          </p:nvPr>
        </p:nvSpPr>
        <p:spPr>
          <a:xfrm>
            <a:off x="5964202"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6" name="Google Shape;96;p13"/>
          <p:cNvSpPr txBox="1">
            <a:spLocks noGrp="1"/>
          </p:cNvSpPr>
          <p:nvPr>
            <p:ph type="subTitle" idx="7"/>
          </p:nvPr>
        </p:nvSpPr>
        <p:spPr>
          <a:xfrm>
            <a:off x="68514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7" name="Google Shape;97;p13"/>
          <p:cNvSpPr txBox="1">
            <a:spLocks noGrp="1"/>
          </p:cNvSpPr>
          <p:nvPr>
            <p:ph type="subTitle" idx="8"/>
          </p:nvPr>
        </p:nvSpPr>
        <p:spPr>
          <a:xfrm>
            <a:off x="68514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8" name="Google Shape;98;p13"/>
          <p:cNvSpPr txBox="1">
            <a:spLocks noGrp="1"/>
          </p:cNvSpPr>
          <p:nvPr>
            <p:ph type="title" idx="9" hasCustomPrompt="1"/>
          </p:nvPr>
        </p:nvSpPr>
        <p:spPr>
          <a:xfrm>
            <a:off x="637441"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9" name="Google Shape;99;p13"/>
          <p:cNvSpPr txBox="1">
            <a:spLocks noGrp="1"/>
          </p:cNvSpPr>
          <p:nvPr>
            <p:ph type="subTitle" idx="13"/>
          </p:nvPr>
        </p:nvSpPr>
        <p:spPr>
          <a:xfrm>
            <a:off x="1479402" y="3558775"/>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0" name="Google Shape;100;p13"/>
          <p:cNvSpPr txBox="1">
            <a:spLocks noGrp="1"/>
          </p:cNvSpPr>
          <p:nvPr>
            <p:ph type="subTitle" idx="14"/>
          </p:nvPr>
        </p:nvSpPr>
        <p:spPr>
          <a:xfrm>
            <a:off x="1479402"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1" name="Google Shape;101;p13"/>
          <p:cNvSpPr txBox="1">
            <a:spLocks noGrp="1"/>
          </p:cNvSpPr>
          <p:nvPr>
            <p:ph type="title" idx="15" hasCustomPrompt="1"/>
          </p:nvPr>
        </p:nvSpPr>
        <p:spPr>
          <a:xfrm>
            <a:off x="3276075"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2" name="Google Shape;102;p13"/>
          <p:cNvSpPr txBox="1">
            <a:spLocks noGrp="1"/>
          </p:cNvSpPr>
          <p:nvPr>
            <p:ph type="subTitle" idx="16"/>
          </p:nvPr>
        </p:nvSpPr>
        <p:spPr>
          <a:xfrm>
            <a:off x="4124486"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3" name="Google Shape;103;p13"/>
          <p:cNvSpPr txBox="1">
            <a:spLocks noGrp="1"/>
          </p:cNvSpPr>
          <p:nvPr>
            <p:ph type="subTitle" idx="17"/>
          </p:nvPr>
        </p:nvSpPr>
        <p:spPr>
          <a:xfrm>
            <a:off x="4124486"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4" name="Google Shape;104;p13"/>
          <p:cNvSpPr txBox="1">
            <a:spLocks noGrp="1"/>
          </p:cNvSpPr>
          <p:nvPr>
            <p:ph type="title" idx="18" hasCustomPrompt="1"/>
          </p:nvPr>
        </p:nvSpPr>
        <p:spPr>
          <a:xfrm>
            <a:off x="5964202"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5" name="Google Shape;105;p13"/>
          <p:cNvSpPr txBox="1">
            <a:spLocks noGrp="1"/>
          </p:cNvSpPr>
          <p:nvPr>
            <p:ph type="subTitle" idx="19"/>
          </p:nvPr>
        </p:nvSpPr>
        <p:spPr>
          <a:xfrm>
            <a:off x="6851461"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6" name="Google Shape;106;p13"/>
          <p:cNvSpPr txBox="1">
            <a:spLocks noGrp="1"/>
          </p:cNvSpPr>
          <p:nvPr>
            <p:ph type="subTitle" idx="20"/>
          </p:nvPr>
        </p:nvSpPr>
        <p:spPr>
          <a:xfrm>
            <a:off x="6851461" y="3061750"/>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7" name="Google Shape;107;p13"/>
          <p:cNvSpPr txBox="1">
            <a:spLocks noGrp="1"/>
          </p:cNvSpPr>
          <p:nvPr>
            <p:ph type="title" idx="21"/>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8" name="Google Shape;108;p13"/>
          <p:cNvSpPr/>
          <p:nvPr/>
        </p:nvSpPr>
        <p:spPr>
          <a:xfrm>
            <a:off x="-433100" y="-348724"/>
            <a:ext cx="1812975" cy="1491425"/>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3"/>
          <p:cNvSpPr/>
          <p:nvPr/>
        </p:nvSpPr>
        <p:spPr>
          <a:xfrm>
            <a:off x="-501299" y="-392500"/>
            <a:ext cx="1905625" cy="1594100"/>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3"/>
          <p:cNvSpPr/>
          <p:nvPr/>
        </p:nvSpPr>
        <p:spPr>
          <a:xfrm rot="1128080">
            <a:off x="5748364" y="4041472"/>
            <a:ext cx="3424731" cy="1848957"/>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28543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903325" y="2231900"/>
            <a:ext cx="3352800" cy="1591500"/>
          </a:xfrm>
          <a:prstGeom prst="rect">
            <a:avLst/>
          </a:prstGeom>
        </p:spPr>
        <p:txBody>
          <a:bodyPr spcFirstLastPara="1" wrap="square" lIns="91425" tIns="91425" rIns="91425" bIns="91425" anchor="t" anchorCtr="0">
            <a:noAutofit/>
          </a:bodyPr>
          <a:lstStyle>
            <a:lvl1pPr marL="457189" lvl="0" indent="-330192" rtl="0">
              <a:spcBef>
                <a:spcPts val="0"/>
              </a:spcBef>
              <a:spcAft>
                <a:spcPts val="0"/>
              </a:spcAft>
              <a:buSzPts val="1600"/>
              <a:buChar char="●"/>
              <a:defRPr sz="1600"/>
            </a:lvl1pPr>
            <a:lvl2pPr marL="914378" lvl="1" indent="-330192" rtl="0">
              <a:spcBef>
                <a:spcPts val="1600"/>
              </a:spcBef>
              <a:spcAft>
                <a:spcPts val="0"/>
              </a:spcAft>
              <a:buSzPts val="1600"/>
              <a:buChar char="○"/>
              <a:defRPr/>
            </a:lvl2pPr>
            <a:lvl3pPr marL="1371566" lvl="2" indent="-330192" rtl="0">
              <a:spcBef>
                <a:spcPts val="1600"/>
              </a:spcBef>
              <a:spcAft>
                <a:spcPts val="0"/>
              </a:spcAft>
              <a:buSzPts val="1600"/>
              <a:buChar char="■"/>
              <a:defRPr/>
            </a:lvl3pPr>
            <a:lvl4pPr marL="1828754" lvl="3" indent="-330192" rtl="0">
              <a:spcBef>
                <a:spcPts val="1600"/>
              </a:spcBef>
              <a:spcAft>
                <a:spcPts val="0"/>
              </a:spcAft>
              <a:buSzPts val="1600"/>
              <a:buChar char="●"/>
              <a:defRPr/>
            </a:lvl4pPr>
            <a:lvl5pPr marL="2285943" lvl="4" indent="-330192" rtl="0">
              <a:spcBef>
                <a:spcPts val="1600"/>
              </a:spcBef>
              <a:spcAft>
                <a:spcPts val="0"/>
              </a:spcAft>
              <a:buSzPts val="1600"/>
              <a:buChar char="○"/>
              <a:defRPr/>
            </a:lvl5pPr>
            <a:lvl6pPr marL="2743132" lvl="5" indent="-330192" rtl="0">
              <a:spcBef>
                <a:spcPts val="1600"/>
              </a:spcBef>
              <a:spcAft>
                <a:spcPts val="0"/>
              </a:spcAft>
              <a:buSzPts val="1600"/>
              <a:buChar char="■"/>
              <a:defRPr/>
            </a:lvl6pPr>
            <a:lvl7pPr marL="3200320" lvl="6" indent="-330192" rtl="0">
              <a:spcBef>
                <a:spcPts val="1600"/>
              </a:spcBef>
              <a:spcAft>
                <a:spcPts val="0"/>
              </a:spcAft>
              <a:buSzPts val="1600"/>
              <a:buChar char="●"/>
              <a:defRPr/>
            </a:lvl7pPr>
            <a:lvl8pPr marL="3657509" lvl="7" indent="-330192" rtl="0">
              <a:spcBef>
                <a:spcPts val="1600"/>
              </a:spcBef>
              <a:spcAft>
                <a:spcPts val="0"/>
              </a:spcAft>
              <a:buSzPts val="1600"/>
              <a:buChar char="○"/>
              <a:defRPr/>
            </a:lvl8pPr>
            <a:lvl9pPr marL="4114697" lvl="8" indent="-330192" rtl="0">
              <a:spcBef>
                <a:spcPts val="1600"/>
              </a:spcBef>
              <a:spcAft>
                <a:spcPts val="1600"/>
              </a:spcAft>
              <a:buSzPts val="1600"/>
              <a:buChar char="■"/>
              <a:defRPr/>
            </a:lvl9pPr>
          </a:lstStyle>
          <a:p>
            <a:endParaRPr/>
          </a:p>
        </p:txBody>
      </p:sp>
      <p:sp>
        <p:nvSpPr>
          <p:cNvPr id="113" name="Google Shape;113;p14"/>
          <p:cNvSpPr/>
          <p:nvPr/>
        </p:nvSpPr>
        <p:spPr>
          <a:xfrm>
            <a:off x="7156026" y="2465151"/>
            <a:ext cx="1987975" cy="2678359"/>
          </a:xfrm>
          <a:custGeom>
            <a:avLst/>
            <a:gdLst/>
            <a:ahLst/>
            <a:cxnLst/>
            <a:rect l="l" t="t" r="r" b="b"/>
            <a:pathLst>
              <a:path w="44526" h="59989" extrusionOk="0">
                <a:moveTo>
                  <a:pt x="44526" y="0"/>
                </a:moveTo>
                <a:cubicBezTo>
                  <a:pt x="44048" y="364"/>
                  <a:pt x="43593" y="796"/>
                  <a:pt x="43161" y="1228"/>
                </a:cubicBezTo>
                <a:cubicBezTo>
                  <a:pt x="39500" y="4958"/>
                  <a:pt x="38386" y="10393"/>
                  <a:pt x="37340" y="15327"/>
                </a:cubicBezTo>
                <a:cubicBezTo>
                  <a:pt x="35771" y="22740"/>
                  <a:pt x="33770" y="32564"/>
                  <a:pt x="24787" y="33906"/>
                </a:cubicBezTo>
                <a:cubicBezTo>
                  <a:pt x="23759" y="34057"/>
                  <a:pt x="22728" y="34116"/>
                  <a:pt x="21696" y="34116"/>
                </a:cubicBezTo>
                <a:cubicBezTo>
                  <a:pt x="18687" y="34116"/>
                  <a:pt x="15669" y="33614"/>
                  <a:pt x="12690" y="33428"/>
                </a:cubicBezTo>
                <a:cubicBezTo>
                  <a:pt x="11979" y="33383"/>
                  <a:pt x="11252" y="33351"/>
                  <a:pt x="10523" y="33351"/>
                </a:cubicBezTo>
                <a:cubicBezTo>
                  <a:pt x="7216" y="33351"/>
                  <a:pt x="3880" y="34006"/>
                  <a:pt x="1979" y="37044"/>
                </a:cubicBezTo>
                <a:cubicBezTo>
                  <a:pt x="1" y="40227"/>
                  <a:pt x="92" y="44116"/>
                  <a:pt x="751" y="47686"/>
                </a:cubicBezTo>
                <a:cubicBezTo>
                  <a:pt x="1524" y="51938"/>
                  <a:pt x="3048" y="56054"/>
                  <a:pt x="4799" y="59988"/>
                </a:cubicBezTo>
                <a:lnTo>
                  <a:pt x="44526" y="59988"/>
                </a:lnTo>
                <a:lnTo>
                  <a:pt x="44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4"/>
          <p:cNvSpPr/>
          <p:nvPr/>
        </p:nvSpPr>
        <p:spPr>
          <a:xfrm>
            <a:off x="-65410" y="20074"/>
            <a:ext cx="1252221" cy="2886428"/>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4"/>
          <p:cNvSpPr/>
          <p:nvPr/>
        </p:nvSpPr>
        <p:spPr>
          <a:xfrm>
            <a:off x="-290750" y="1"/>
            <a:ext cx="1529343" cy="307352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4"/>
          <p:cNvSpPr txBox="1">
            <a:spLocks noGrp="1"/>
          </p:cNvSpPr>
          <p:nvPr>
            <p:ph type="title"/>
          </p:nvPr>
        </p:nvSpPr>
        <p:spPr>
          <a:xfrm>
            <a:off x="913825" y="1618900"/>
            <a:ext cx="3530100" cy="383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14"/>
          <p:cNvGrpSpPr/>
          <p:nvPr/>
        </p:nvGrpSpPr>
        <p:grpSpPr>
          <a:xfrm>
            <a:off x="7731644" y="3073526"/>
            <a:ext cx="726843" cy="727803"/>
            <a:chOff x="7731644" y="3073525"/>
            <a:chExt cx="726843" cy="727803"/>
          </a:xfrm>
        </p:grpSpPr>
        <p:sp>
          <p:nvSpPr>
            <p:cNvPr id="118" name="Google Shape;118;p14"/>
            <p:cNvSpPr/>
            <p:nvPr/>
          </p:nvSpPr>
          <p:spPr>
            <a:xfrm>
              <a:off x="7780174" y="3106701"/>
              <a:ext cx="678313" cy="647397"/>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4"/>
            <p:cNvSpPr/>
            <p:nvPr/>
          </p:nvSpPr>
          <p:spPr>
            <a:xfrm>
              <a:off x="7788708" y="3239029"/>
              <a:ext cx="7656" cy="7656"/>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4"/>
            <p:cNvSpPr/>
            <p:nvPr/>
          </p:nvSpPr>
          <p:spPr>
            <a:xfrm>
              <a:off x="8307227" y="3112516"/>
              <a:ext cx="962" cy="10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4"/>
            <p:cNvSpPr/>
            <p:nvPr/>
          </p:nvSpPr>
          <p:spPr>
            <a:xfrm>
              <a:off x="8370023" y="3259989"/>
              <a:ext cx="3807" cy="384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4"/>
            <p:cNvSpPr/>
            <p:nvPr/>
          </p:nvSpPr>
          <p:spPr>
            <a:xfrm>
              <a:off x="8012281" y="3101430"/>
              <a:ext cx="2636" cy="2552"/>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4"/>
            <p:cNvSpPr/>
            <p:nvPr/>
          </p:nvSpPr>
          <p:spPr>
            <a:xfrm>
              <a:off x="7731644" y="3073525"/>
              <a:ext cx="693541" cy="72780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4"/>
            <p:cNvSpPr/>
            <p:nvPr/>
          </p:nvSpPr>
          <p:spPr>
            <a:xfrm>
              <a:off x="7796322" y="3246643"/>
              <a:ext cx="1004" cy="1966"/>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14"/>
            <p:cNvSpPr/>
            <p:nvPr/>
          </p:nvSpPr>
          <p:spPr>
            <a:xfrm>
              <a:off x="8377595" y="3287559"/>
              <a:ext cx="2928" cy="669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4"/>
            <p:cNvSpPr/>
            <p:nvPr/>
          </p:nvSpPr>
          <p:spPr>
            <a:xfrm>
              <a:off x="8385209" y="3292329"/>
              <a:ext cx="10501" cy="5731"/>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86912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5"/>
          <p:cNvSpPr/>
          <p:nvPr/>
        </p:nvSpPr>
        <p:spPr>
          <a:xfrm>
            <a:off x="-506649" y="4608575"/>
            <a:ext cx="3553823"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5"/>
          <p:cNvSpPr/>
          <p:nvPr/>
        </p:nvSpPr>
        <p:spPr>
          <a:xfrm>
            <a:off x="9090181" y="226529"/>
            <a:ext cx="823" cy="1211"/>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5"/>
          <p:cNvSpPr/>
          <p:nvPr/>
        </p:nvSpPr>
        <p:spPr>
          <a:xfrm>
            <a:off x="9064470" y="227712"/>
            <a:ext cx="25744" cy="28768"/>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5"/>
          <p:cNvSpPr/>
          <p:nvPr/>
        </p:nvSpPr>
        <p:spPr>
          <a:xfrm>
            <a:off x="8899993" y="-223588"/>
            <a:ext cx="12512" cy="7817"/>
          </a:xfrm>
          <a:custGeom>
            <a:avLst/>
            <a:gdLst/>
            <a:ahLst/>
            <a:cxnLst/>
            <a:rect l="l" t="t" r="r" b="b"/>
            <a:pathLst>
              <a:path w="365" h="297" extrusionOk="0">
                <a:moveTo>
                  <a:pt x="0" y="1"/>
                </a:moveTo>
                <a:cubicBezTo>
                  <a:pt x="182" y="137"/>
                  <a:pt x="273" y="228"/>
                  <a:pt x="319" y="297"/>
                </a:cubicBezTo>
                <a:cubicBezTo>
                  <a:pt x="364" y="251"/>
                  <a:pt x="296" y="16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5"/>
          <p:cNvSpPr/>
          <p:nvPr/>
        </p:nvSpPr>
        <p:spPr>
          <a:xfrm>
            <a:off x="8910895" y="-189451"/>
            <a:ext cx="14055" cy="13792"/>
          </a:xfrm>
          <a:custGeom>
            <a:avLst/>
            <a:gdLst/>
            <a:ahLst/>
            <a:cxnLst/>
            <a:rect l="l" t="t" r="r" b="b"/>
            <a:pathLst>
              <a:path w="410" h="524" extrusionOk="0">
                <a:moveTo>
                  <a:pt x="228" y="0"/>
                </a:moveTo>
                <a:lnTo>
                  <a:pt x="1" y="523"/>
                </a:lnTo>
                <a:lnTo>
                  <a:pt x="410" y="91"/>
                </a:lnTo>
                <a:lnTo>
                  <a:pt x="2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 name="Google Shape;134;p15"/>
          <p:cNvGrpSpPr/>
          <p:nvPr/>
        </p:nvGrpSpPr>
        <p:grpSpPr>
          <a:xfrm>
            <a:off x="6776094" y="-325926"/>
            <a:ext cx="2418925" cy="1249121"/>
            <a:chOff x="6776093" y="-325926"/>
            <a:chExt cx="2418925" cy="1249121"/>
          </a:xfrm>
        </p:grpSpPr>
        <p:sp>
          <p:nvSpPr>
            <p:cNvPr id="135" name="Google Shape;135;p15"/>
            <p:cNvSpPr/>
            <p:nvPr/>
          </p:nvSpPr>
          <p:spPr>
            <a:xfrm>
              <a:off x="6776093" y="-325926"/>
              <a:ext cx="2376804" cy="1193533"/>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5"/>
            <p:cNvSpPr/>
            <p:nvPr/>
          </p:nvSpPr>
          <p:spPr>
            <a:xfrm>
              <a:off x="9076682" y="21829"/>
              <a:ext cx="16214" cy="22240"/>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5"/>
            <p:cNvSpPr/>
            <p:nvPr/>
          </p:nvSpPr>
          <p:spPr>
            <a:xfrm>
              <a:off x="6781577" y="-315739"/>
              <a:ext cx="2401725" cy="1238935"/>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5"/>
            <p:cNvSpPr/>
            <p:nvPr/>
          </p:nvSpPr>
          <p:spPr>
            <a:xfrm>
              <a:off x="9175512" y="7747"/>
              <a:ext cx="19505" cy="34058"/>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5"/>
            <p:cNvSpPr/>
            <p:nvPr/>
          </p:nvSpPr>
          <p:spPr>
            <a:xfrm>
              <a:off x="9172393" y="14643"/>
              <a:ext cx="3154" cy="781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4106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2" name="Google Shape;142;p16"/>
          <p:cNvSpPr txBox="1">
            <a:spLocks noGrp="1"/>
          </p:cNvSpPr>
          <p:nvPr>
            <p:ph type="body" idx="1"/>
          </p:nvPr>
        </p:nvSpPr>
        <p:spPr>
          <a:xfrm>
            <a:off x="721775" y="1072925"/>
            <a:ext cx="7709100" cy="3535500"/>
          </a:xfrm>
          <a:prstGeom prst="rect">
            <a:avLst/>
          </a:prstGeom>
        </p:spPr>
        <p:txBody>
          <a:bodyPr spcFirstLastPara="1" wrap="square" lIns="91425" tIns="91425" rIns="91425" bIns="91425" anchor="ctr" anchorCtr="0">
            <a:noAutofit/>
          </a:bodyPr>
          <a:lstStyle>
            <a:lvl1pPr marL="457189" lvl="0" indent="-330192">
              <a:lnSpc>
                <a:spcPct val="100000"/>
              </a:lnSpc>
              <a:spcBef>
                <a:spcPts val="0"/>
              </a:spcBef>
              <a:spcAft>
                <a:spcPts val="0"/>
              </a:spcAft>
              <a:buSzPts val="1600"/>
              <a:buAutoNum type="arabicPeriod"/>
              <a:defRPr sz="1400"/>
            </a:lvl1pPr>
            <a:lvl2pPr marL="914378" lvl="1" indent="-330192">
              <a:spcBef>
                <a:spcPts val="0"/>
              </a:spcBef>
              <a:spcAft>
                <a:spcPts val="0"/>
              </a:spcAft>
              <a:buSzPts val="1600"/>
              <a:buAutoNum type="alphaLcPeriod"/>
              <a:defRPr/>
            </a:lvl2pPr>
            <a:lvl3pPr marL="1371566" lvl="2" indent="-330192">
              <a:spcBef>
                <a:spcPts val="1600"/>
              </a:spcBef>
              <a:spcAft>
                <a:spcPts val="0"/>
              </a:spcAft>
              <a:buSzPts val="1600"/>
              <a:buAutoNum type="romanLcPeriod"/>
              <a:defRPr/>
            </a:lvl3pPr>
            <a:lvl4pPr marL="1828754" lvl="3" indent="-330192">
              <a:spcBef>
                <a:spcPts val="1600"/>
              </a:spcBef>
              <a:spcAft>
                <a:spcPts val="0"/>
              </a:spcAft>
              <a:buSzPts val="1600"/>
              <a:buAutoNum type="arabicPeriod"/>
              <a:defRPr/>
            </a:lvl4pPr>
            <a:lvl5pPr marL="2285943" lvl="4" indent="-330192">
              <a:spcBef>
                <a:spcPts val="1600"/>
              </a:spcBef>
              <a:spcAft>
                <a:spcPts val="0"/>
              </a:spcAft>
              <a:buSzPts val="1600"/>
              <a:buAutoNum type="alphaLcPeriod"/>
              <a:defRPr/>
            </a:lvl5pPr>
            <a:lvl6pPr marL="2743132" lvl="5" indent="-330192">
              <a:spcBef>
                <a:spcPts val="1600"/>
              </a:spcBef>
              <a:spcAft>
                <a:spcPts val="0"/>
              </a:spcAft>
              <a:buSzPts val="1600"/>
              <a:buAutoNum type="romanLcPeriod"/>
              <a:defRPr/>
            </a:lvl6pPr>
            <a:lvl7pPr marL="3200320" lvl="6" indent="-330192">
              <a:spcBef>
                <a:spcPts val="1600"/>
              </a:spcBef>
              <a:spcAft>
                <a:spcPts val="0"/>
              </a:spcAft>
              <a:buSzPts val="1600"/>
              <a:buAutoNum type="arabicPeriod"/>
              <a:defRPr/>
            </a:lvl7pPr>
            <a:lvl8pPr marL="3657509" lvl="7" indent="-330192">
              <a:spcBef>
                <a:spcPts val="1600"/>
              </a:spcBef>
              <a:spcAft>
                <a:spcPts val="0"/>
              </a:spcAft>
              <a:buSzPts val="1600"/>
              <a:buAutoNum type="alphaLcPeriod"/>
              <a:defRPr/>
            </a:lvl8pPr>
            <a:lvl9pPr marL="4114697" lvl="8" indent="-330192">
              <a:spcBef>
                <a:spcPts val="1600"/>
              </a:spcBef>
              <a:spcAft>
                <a:spcPts val="1600"/>
              </a:spcAft>
              <a:buSzPts val="1600"/>
              <a:buAutoNum type="romanLcPeriod"/>
              <a:defRPr/>
            </a:lvl9pPr>
          </a:lstStyle>
          <a:p>
            <a:endParaRPr/>
          </a:p>
        </p:txBody>
      </p:sp>
      <p:sp>
        <p:nvSpPr>
          <p:cNvPr id="143" name="Google Shape;143;p16"/>
          <p:cNvSpPr/>
          <p:nvPr/>
        </p:nvSpPr>
        <p:spPr>
          <a:xfrm>
            <a:off x="8318200" y="389487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6"/>
          <p:cNvSpPr/>
          <p:nvPr/>
        </p:nvSpPr>
        <p:spPr>
          <a:xfrm>
            <a:off x="8826663" y="357045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6"/>
          <p:cNvSpPr/>
          <p:nvPr/>
        </p:nvSpPr>
        <p:spPr>
          <a:xfrm>
            <a:off x="8530938" y="3221725"/>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6"/>
          <p:cNvSpPr/>
          <p:nvPr/>
        </p:nvSpPr>
        <p:spPr>
          <a:xfrm>
            <a:off x="8997739" y="3303601"/>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6"/>
          <p:cNvSpPr/>
          <p:nvPr/>
        </p:nvSpPr>
        <p:spPr>
          <a:xfrm rot="10800000">
            <a:off x="-635751" y="3902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6"/>
          <p:cNvSpPr/>
          <p:nvPr/>
        </p:nvSpPr>
        <p:spPr>
          <a:xfrm rot="10800000">
            <a:off x="119720" y="1423961"/>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6"/>
          <p:cNvSpPr/>
          <p:nvPr/>
        </p:nvSpPr>
        <p:spPr>
          <a:xfrm rot="10800000">
            <a:off x="310895" y="1679337"/>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6"/>
          <p:cNvSpPr/>
          <p:nvPr/>
        </p:nvSpPr>
        <p:spPr>
          <a:xfrm rot="10800000">
            <a:off x="35596" y="1761086"/>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14867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97982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3" name="Google Shape;153;p17"/>
          <p:cNvSpPr txBox="1">
            <a:spLocks noGrp="1"/>
          </p:cNvSpPr>
          <p:nvPr>
            <p:ph type="title" idx="2"/>
          </p:nvPr>
        </p:nvSpPr>
        <p:spPr>
          <a:xfrm>
            <a:off x="97982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4" name="Google Shape;154;p17"/>
          <p:cNvSpPr txBox="1">
            <a:spLocks noGrp="1"/>
          </p:cNvSpPr>
          <p:nvPr>
            <p:ph type="title" idx="3"/>
          </p:nvPr>
        </p:nvSpPr>
        <p:spPr>
          <a:xfrm>
            <a:off x="3501300"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5" name="Google Shape;155;p17"/>
          <p:cNvSpPr txBox="1">
            <a:spLocks noGrp="1"/>
          </p:cNvSpPr>
          <p:nvPr>
            <p:ph type="title" idx="4"/>
          </p:nvPr>
        </p:nvSpPr>
        <p:spPr>
          <a:xfrm>
            <a:off x="3501350"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6" name="Google Shape;156;p17"/>
          <p:cNvSpPr txBox="1">
            <a:spLocks noGrp="1"/>
          </p:cNvSpPr>
          <p:nvPr>
            <p:ph type="title" idx="5"/>
          </p:nvPr>
        </p:nvSpPr>
        <p:spPr>
          <a:xfrm>
            <a:off x="602277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7" name="Google Shape;157;p17"/>
          <p:cNvSpPr txBox="1">
            <a:spLocks noGrp="1"/>
          </p:cNvSpPr>
          <p:nvPr>
            <p:ph type="title" idx="6"/>
          </p:nvPr>
        </p:nvSpPr>
        <p:spPr>
          <a:xfrm>
            <a:off x="602277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8" name="Google Shape;158;p17"/>
          <p:cNvSpPr txBox="1">
            <a:spLocks noGrp="1"/>
          </p:cNvSpPr>
          <p:nvPr>
            <p:ph type="title" idx="7"/>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p17"/>
          <p:cNvSpPr/>
          <p:nvPr/>
        </p:nvSpPr>
        <p:spPr>
          <a:xfrm>
            <a:off x="-16446" y="-130074"/>
            <a:ext cx="1461126" cy="336796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7"/>
          <p:cNvSpPr/>
          <p:nvPr/>
        </p:nvSpPr>
        <p:spPr>
          <a:xfrm>
            <a:off x="-214312" y="-147700"/>
            <a:ext cx="1342825"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7"/>
          <p:cNvSpPr/>
          <p:nvPr/>
        </p:nvSpPr>
        <p:spPr>
          <a:xfrm rot="5400000">
            <a:off x="7749090" y="3018161"/>
            <a:ext cx="2664544" cy="1517877"/>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7"/>
          <p:cNvSpPr/>
          <p:nvPr/>
        </p:nvSpPr>
        <p:spPr>
          <a:xfrm rot="5400000">
            <a:off x="7693298" y="3009409"/>
            <a:ext cx="2692483" cy="1575618"/>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46906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2546947"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5" name="Google Shape;165;p18"/>
          <p:cNvSpPr txBox="1">
            <a:spLocks noGrp="1"/>
          </p:cNvSpPr>
          <p:nvPr>
            <p:ph type="title" idx="2"/>
          </p:nvPr>
        </p:nvSpPr>
        <p:spPr>
          <a:xfrm>
            <a:off x="2546960"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66" name="Google Shape;166;p18"/>
          <p:cNvSpPr txBox="1">
            <a:spLocks noGrp="1"/>
          </p:cNvSpPr>
          <p:nvPr>
            <p:ph type="title" idx="3"/>
          </p:nvPr>
        </p:nvSpPr>
        <p:spPr>
          <a:xfrm>
            <a:off x="5751972"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7" name="Google Shape;167;p18"/>
          <p:cNvSpPr txBox="1">
            <a:spLocks noGrp="1"/>
          </p:cNvSpPr>
          <p:nvPr>
            <p:ph type="title" idx="4"/>
          </p:nvPr>
        </p:nvSpPr>
        <p:spPr>
          <a:xfrm>
            <a:off x="5751985"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68" name="Google Shape;168;p18"/>
          <p:cNvSpPr txBox="1">
            <a:spLocks noGrp="1"/>
          </p:cNvSpPr>
          <p:nvPr>
            <p:ph type="title" idx="5"/>
          </p:nvPr>
        </p:nvSpPr>
        <p:spPr>
          <a:xfrm>
            <a:off x="2546947"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9" name="Google Shape;169;p18"/>
          <p:cNvSpPr txBox="1">
            <a:spLocks noGrp="1"/>
          </p:cNvSpPr>
          <p:nvPr>
            <p:ph type="title" idx="6"/>
          </p:nvPr>
        </p:nvSpPr>
        <p:spPr>
          <a:xfrm>
            <a:off x="2546960"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70" name="Google Shape;170;p18"/>
          <p:cNvSpPr txBox="1">
            <a:spLocks noGrp="1"/>
          </p:cNvSpPr>
          <p:nvPr>
            <p:ph type="title" idx="7"/>
          </p:nvPr>
        </p:nvSpPr>
        <p:spPr>
          <a:xfrm>
            <a:off x="5751972"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71" name="Google Shape;171;p18"/>
          <p:cNvSpPr txBox="1">
            <a:spLocks noGrp="1"/>
          </p:cNvSpPr>
          <p:nvPr>
            <p:ph type="title" idx="8"/>
          </p:nvPr>
        </p:nvSpPr>
        <p:spPr>
          <a:xfrm>
            <a:off x="5751985"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72" name="Google Shape;172;p18"/>
          <p:cNvSpPr txBox="1">
            <a:spLocks noGrp="1"/>
          </p:cNvSpPr>
          <p:nvPr>
            <p:ph type="title" idx="9"/>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18"/>
          <p:cNvSpPr/>
          <p:nvPr/>
        </p:nvSpPr>
        <p:spPr>
          <a:xfrm rot="5400000">
            <a:off x="276200" y="131525"/>
            <a:ext cx="595800" cy="1411725"/>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8"/>
          <p:cNvSpPr/>
          <p:nvPr/>
        </p:nvSpPr>
        <p:spPr>
          <a:xfrm rot="-5400000">
            <a:off x="7829304" y="2577144"/>
            <a:ext cx="3021142" cy="229455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8"/>
          <p:cNvSpPr/>
          <p:nvPr/>
        </p:nvSpPr>
        <p:spPr>
          <a:xfrm rot="-5400000">
            <a:off x="7763745" y="2534613"/>
            <a:ext cx="3175534" cy="2452523"/>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8"/>
          <p:cNvSpPr/>
          <p:nvPr/>
        </p:nvSpPr>
        <p:spPr>
          <a:xfrm>
            <a:off x="195824" y="1379380"/>
            <a:ext cx="814875" cy="77773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8"/>
          <p:cNvSpPr/>
          <p:nvPr/>
        </p:nvSpPr>
        <p:spPr>
          <a:xfrm>
            <a:off x="206077" y="1538344"/>
            <a:ext cx="9197" cy="9197"/>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p:nvPr/>
        </p:nvSpPr>
        <p:spPr>
          <a:xfrm>
            <a:off x="828969" y="1386365"/>
            <a:ext cx="1156" cy="1206"/>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8"/>
          <p:cNvSpPr/>
          <p:nvPr/>
        </p:nvSpPr>
        <p:spPr>
          <a:xfrm>
            <a:off x="904406" y="1563522"/>
            <a:ext cx="4573" cy="4624"/>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8"/>
          <p:cNvSpPr/>
          <p:nvPr/>
        </p:nvSpPr>
        <p:spPr>
          <a:xfrm>
            <a:off x="474654" y="1373047"/>
            <a:ext cx="3166" cy="3066"/>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8"/>
          <p:cNvSpPr/>
          <p:nvPr/>
        </p:nvSpPr>
        <p:spPr>
          <a:xfrm>
            <a:off x="137525" y="1339526"/>
            <a:ext cx="833169" cy="87433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8"/>
          <p:cNvSpPr/>
          <p:nvPr/>
        </p:nvSpPr>
        <p:spPr>
          <a:xfrm>
            <a:off x="215223" y="1547489"/>
            <a:ext cx="1206" cy="2362"/>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57083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19"/>
          <p:cNvSpPr txBox="1">
            <a:spLocks noGrp="1"/>
          </p:cNvSpPr>
          <p:nvPr>
            <p:ph type="subTitle" idx="1"/>
          </p:nvPr>
        </p:nvSpPr>
        <p:spPr>
          <a:xfrm>
            <a:off x="624117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5" name="Google Shape;185;p19"/>
          <p:cNvSpPr txBox="1">
            <a:spLocks noGrp="1"/>
          </p:cNvSpPr>
          <p:nvPr>
            <p:ph type="subTitle" idx="2"/>
          </p:nvPr>
        </p:nvSpPr>
        <p:spPr>
          <a:xfrm>
            <a:off x="62411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6" name="Google Shape;186;p19"/>
          <p:cNvSpPr txBox="1">
            <a:spLocks noGrp="1"/>
          </p:cNvSpPr>
          <p:nvPr>
            <p:ph type="subTitle" idx="3"/>
          </p:nvPr>
        </p:nvSpPr>
        <p:spPr>
          <a:xfrm>
            <a:off x="107082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7" name="Google Shape;187;p19"/>
          <p:cNvSpPr txBox="1">
            <a:spLocks noGrp="1"/>
          </p:cNvSpPr>
          <p:nvPr>
            <p:ph type="subTitle" idx="4"/>
          </p:nvPr>
        </p:nvSpPr>
        <p:spPr>
          <a:xfrm>
            <a:off x="10708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8" name="Google Shape;188;p19"/>
          <p:cNvSpPr txBox="1">
            <a:spLocks noGrp="1"/>
          </p:cNvSpPr>
          <p:nvPr>
            <p:ph type="subTitle" idx="5"/>
          </p:nvPr>
        </p:nvSpPr>
        <p:spPr>
          <a:xfrm>
            <a:off x="3655950"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9" name="Google Shape;189;p19"/>
          <p:cNvSpPr txBox="1">
            <a:spLocks noGrp="1"/>
          </p:cNvSpPr>
          <p:nvPr>
            <p:ph type="subTitle" idx="6"/>
          </p:nvPr>
        </p:nvSpPr>
        <p:spPr>
          <a:xfrm>
            <a:off x="36559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0" name="Google Shape;190;p19"/>
          <p:cNvSpPr txBox="1">
            <a:spLocks noGrp="1"/>
          </p:cNvSpPr>
          <p:nvPr>
            <p:ph type="subTitle" idx="7"/>
          </p:nvPr>
        </p:nvSpPr>
        <p:spPr>
          <a:xfrm>
            <a:off x="624117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1" name="Google Shape;191;p19"/>
          <p:cNvSpPr txBox="1">
            <a:spLocks noGrp="1"/>
          </p:cNvSpPr>
          <p:nvPr>
            <p:ph type="subTitle" idx="8"/>
          </p:nvPr>
        </p:nvSpPr>
        <p:spPr>
          <a:xfrm>
            <a:off x="6241175"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2" name="Google Shape;192;p19"/>
          <p:cNvSpPr txBox="1">
            <a:spLocks noGrp="1"/>
          </p:cNvSpPr>
          <p:nvPr>
            <p:ph type="subTitle" idx="9"/>
          </p:nvPr>
        </p:nvSpPr>
        <p:spPr>
          <a:xfrm>
            <a:off x="3655950"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3" name="Google Shape;193;p19"/>
          <p:cNvSpPr txBox="1">
            <a:spLocks noGrp="1"/>
          </p:cNvSpPr>
          <p:nvPr>
            <p:ph type="subTitle" idx="13"/>
          </p:nvPr>
        </p:nvSpPr>
        <p:spPr>
          <a:xfrm>
            <a:off x="3655950"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4" name="Google Shape;194;p19"/>
          <p:cNvSpPr txBox="1">
            <a:spLocks noGrp="1"/>
          </p:cNvSpPr>
          <p:nvPr>
            <p:ph type="subTitle" idx="14"/>
          </p:nvPr>
        </p:nvSpPr>
        <p:spPr>
          <a:xfrm>
            <a:off x="107072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5" name="Google Shape;195;p19"/>
          <p:cNvSpPr txBox="1">
            <a:spLocks noGrp="1"/>
          </p:cNvSpPr>
          <p:nvPr>
            <p:ph type="subTitle" idx="15"/>
          </p:nvPr>
        </p:nvSpPr>
        <p:spPr>
          <a:xfrm>
            <a:off x="10707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6" name="Google Shape;196;p19"/>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7" name="Google Shape;197;p19"/>
          <p:cNvSpPr/>
          <p:nvPr/>
        </p:nvSpPr>
        <p:spPr>
          <a:xfrm rot="-7200044">
            <a:off x="-1160364" y="3524602"/>
            <a:ext cx="2728740" cy="1474718"/>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9"/>
          <p:cNvSpPr/>
          <p:nvPr/>
        </p:nvSpPr>
        <p:spPr>
          <a:xfrm rot="5400000" flipH="1">
            <a:off x="8116942" y="514100"/>
            <a:ext cx="1999362" cy="1288405"/>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9"/>
          <p:cNvSpPr/>
          <p:nvPr/>
        </p:nvSpPr>
        <p:spPr>
          <a:xfrm>
            <a:off x="158913" y="250670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9"/>
          <p:cNvSpPr/>
          <p:nvPr/>
        </p:nvSpPr>
        <p:spPr>
          <a:xfrm>
            <a:off x="-136812" y="2157976"/>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9"/>
          <p:cNvSpPr/>
          <p:nvPr/>
        </p:nvSpPr>
        <p:spPr>
          <a:xfrm>
            <a:off x="329989" y="2239850"/>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9"/>
          <p:cNvSpPr/>
          <p:nvPr/>
        </p:nvSpPr>
        <p:spPr>
          <a:xfrm rot="-4603600" flipH="1">
            <a:off x="8770824" y="2586943"/>
            <a:ext cx="301804" cy="244804"/>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9"/>
          <p:cNvSpPr/>
          <p:nvPr/>
        </p:nvSpPr>
        <p:spPr>
          <a:xfrm rot="-4603600" flipH="1">
            <a:off x="8480450" y="2233983"/>
            <a:ext cx="406356" cy="33815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9"/>
          <p:cNvSpPr/>
          <p:nvPr/>
        </p:nvSpPr>
        <p:spPr>
          <a:xfrm rot="-4603600" flipH="1">
            <a:off x="8491087" y="2676947"/>
            <a:ext cx="214853" cy="17452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3822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0"/>
          <p:cNvSpPr/>
          <p:nvPr/>
        </p:nvSpPr>
        <p:spPr>
          <a:xfrm rot="-414655">
            <a:off x="2107835" y="697639"/>
            <a:ext cx="5821735" cy="3658047"/>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txBox="1">
            <a:spLocks noGrp="1"/>
          </p:cNvSpPr>
          <p:nvPr>
            <p:ph type="title"/>
          </p:nvPr>
        </p:nvSpPr>
        <p:spPr>
          <a:xfrm>
            <a:off x="3053550" y="3481900"/>
            <a:ext cx="3450000" cy="31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Font typeface="Margarine"/>
              <a:buNone/>
              <a:defRPr sz="3000">
                <a:latin typeface="Margarine"/>
                <a:ea typeface="Margarine"/>
                <a:cs typeface="Margarine"/>
                <a:sym typeface="Margarine"/>
              </a:defRPr>
            </a:lvl2pPr>
            <a:lvl3pPr lvl="2" algn="ctr" rtl="0">
              <a:spcBef>
                <a:spcPts val="0"/>
              </a:spcBef>
              <a:spcAft>
                <a:spcPts val="0"/>
              </a:spcAft>
              <a:buSzPts val="3000"/>
              <a:buFont typeface="Margarine"/>
              <a:buNone/>
              <a:defRPr sz="3000">
                <a:latin typeface="Margarine"/>
                <a:ea typeface="Margarine"/>
                <a:cs typeface="Margarine"/>
                <a:sym typeface="Margarine"/>
              </a:defRPr>
            </a:lvl3pPr>
            <a:lvl4pPr lvl="3" algn="ctr" rtl="0">
              <a:spcBef>
                <a:spcPts val="0"/>
              </a:spcBef>
              <a:spcAft>
                <a:spcPts val="0"/>
              </a:spcAft>
              <a:buSzPts val="3000"/>
              <a:buFont typeface="Margarine"/>
              <a:buNone/>
              <a:defRPr sz="3000">
                <a:latin typeface="Margarine"/>
                <a:ea typeface="Margarine"/>
                <a:cs typeface="Margarine"/>
                <a:sym typeface="Margarine"/>
              </a:defRPr>
            </a:lvl4pPr>
            <a:lvl5pPr lvl="4" algn="ctr" rtl="0">
              <a:spcBef>
                <a:spcPts val="0"/>
              </a:spcBef>
              <a:spcAft>
                <a:spcPts val="0"/>
              </a:spcAft>
              <a:buSzPts val="3000"/>
              <a:buFont typeface="Margarine"/>
              <a:buNone/>
              <a:defRPr sz="3000">
                <a:latin typeface="Margarine"/>
                <a:ea typeface="Margarine"/>
                <a:cs typeface="Margarine"/>
                <a:sym typeface="Margarine"/>
              </a:defRPr>
            </a:lvl5pPr>
            <a:lvl6pPr lvl="5" algn="ctr" rtl="0">
              <a:spcBef>
                <a:spcPts val="0"/>
              </a:spcBef>
              <a:spcAft>
                <a:spcPts val="0"/>
              </a:spcAft>
              <a:buSzPts val="3000"/>
              <a:buFont typeface="Margarine"/>
              <a:buNone/>
              <a:defRPr sz="3000">
                <a:latin typeface="Margarine"/>
                <a:ea typeface="Margarine"/>
                <a:cs typeface="Margarine"/>
                <a:sym typeface="Margarine"/>
              </a:defRPr>
            </a:lvl6pPr>
            <a:lvl7pPr lvl="6" algn="ctr" rtl="0">
              <a:spcBef>
                <a:spcPts val="0"/>
              </a:spcBef>
              <a:spcAft>
                <a:spcPts val="0"/>
              </a:spcAft>
              <a:buSzPts val="3000"/>
              <a:buFont typeface="Margarine"/>
              <a:buNone/>
              <a:defRPr sz="3000">
                <a:latin typeface="Margarine"/>
                <a:ea typeface="Margarine"/>
                <a:cs typeface="Margarine"/>
                <a:sym typeface="Margarine"/>
              </a:defRPr>
            </a:lvl7pPr>
            <a:lvl8pPr lvl="7" algn="ctr" rtl="0">
              <a:spcBef>
                <a:spcPts val="0"/>
              </a:spcBef>
              <a:spcAft>
                <a:spcPts val="0"/>
              </a:spcAft>
              <a:buSzPts val="3000"/>
              <a:buFont typeface="Margarine"/>
              <a:buNone/>
              <a:defRPr sz="3000">
                <a:latin typeface="Margarine"/>
                <a:ea typeface="Margarine"/>
                <a:cs typeface="Margarine"/>
                <a:sym typeface="Margarine"/>
              </a:defRPr>
            </a:lvl8pPr>
            <a:lvl9pPr lvl="8" algn="ctr" rtl="0">
              <a:spcBef>
                <a:spcPts val="0"/>
              </a:spcBef>
              <a:spcAft>
                <a:spcPts val="0"/>
              </a:spcAft>
              <a:buSzPts val="3000"/>
              <a:buFont typeface="Margarine"/>
              <a:buNone/>
              <a:defRPr sz="3000">
                <a:latin typeface="Margarine"/>
                <a:ea typeface="Margarine"/>
                <a:cs typeface="Margarine"/>
                <a:sym typeface="Margarine"/>
              </a:defRPr>
            </a:lvl9pPr>
          </a:lstStyle>
          <a:p>
            <a:endParaRPr/>
          </a:p>
        </p:txBody>
      </p:sp>
      <p:sp>
        <p:nvSpPr>
          <p:cNvPr id="208" name="Google Shape;208;p20"/>
          <p:cNvSpPr txBox="1">
            <a:spLocks noGrp="1"/>
          </p:cNvSpPr>
          <p:nvPr>
            <p:ph type="subTitle" idx="1"/>
          </p:nvPr>
        </p:nvSpPr>
        <p:spPr>
          <a:xfrm>
            <a:off x="2549400" y="2031750"/>
            <a:ext cx="4045200" cy="10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20"/>
          <p:cNvSpPr/>
          <p:nvPr/>
        </p:nvSpPr>
        <p:spPr>
          <a:xfrm>
            <a:off x="1092300" y="3526722"/>
            <a:ext cx="1111186" cy="1060540"/>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0"/>
          <p:cNvSpPr/>
          <p:nvPr/>
        </p:nvSpPr>
        <p:spPr>
          <a:xfrm>
            <a:off x="2108079" y="3536249"/>
            <a:ext cx="1576" cy="1645"/>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0"/>
          <p:cNvSpPr/>
          <p:nvPr/>
        </p:nvSpPr>
        <p:spPr>
          <a:xfrm>
            <a:off x="1624920" y="3518088"/>
            <a:ext cx="4318" cy="4180"/>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0"/>
          <p:cNvSpPr/>
          <p:nvPr/>
        </p:nvSpPr>
        <p:spPr>
          <a:xfrm>
            <a:off x="1012801" y="3472375"/>
            <a:ext cx="1136132" cy="119226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0"/>
          <p:cNvSpPr/>
          <p:nvPr/>
        </p:nvSpPr>
        <p:spPr>
          <a:xfrm>
            <a:off x="6401401" y="340150"/>
            <a:ext cx="1845950"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70748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6624625" y="2485741"/>
            <a:ext cx="1590000" cy="6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21"/>
          <p:cNvSpPr txBox="1">
            <a:spLocks noGrp="1"/>
          </p:cNvSpPr>
          <p:nvPr>
            <p:ph type="subTitle" idx="2"/>
          </p:nvPr>
        </p:nvSpPr>
        <p:spPr>
          <a:xfrm>
            <a:off x="2813075" y="2485741"/>
            <a:ext cx="1590000" cy="6519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a:lvl1pPr>
            <a:lvl2pPr marR="0" lvl="1" rtl="0">
              <a:lnSpc>
                <a:spcPct val="100000"/>
              </a:lnSpc>
              <a:spcBef>
                <a:spcPts val="0"/>
              </a:spcBef>
              <a:spcAft>
                <a:spcPts val="0"/>
              </a:spcAft>
              <a:buNone/>
              <a:defRPr/>
            </a:lvl2pPr>
            <a:lvl3pPr marR="0" lvl="2" rtl="0">
              <a:lnSpc>
                <a:spcPct val="100000"/>
              </a:lnSpc>
              <a:spcBef>
                <a:spcPts val="0"/>
              </a:spcBef>
              <a:spcAft>
                <a:spcPts val="0"/>
              </a:spcAft>
              <a:buNone/>
              <a:defRPr/>
            </a:lvl3pPr>
            <a:lvl4pPr marR="0" lvl="3" rtl="0">
              <a:lnSpc>
                <a:spcPct val="100000"/>
              </a:lnSpc>
              <a:spcBef>
                <a:spcPts val="0"/>
              </a:spcBef>
              <a:spcAft>
                <a:spcPts val="0"/>
              </a:spcAft>
              <a:buNone/>
              <a:defRPr/>
            </a:lvl4pPr>
            <a:lvl5pPr marR="0" lvl="4" rtl="0">
              <a:lnSpc>
                <a:spcPct val="100000"/>
              </a:lnSpc>
              <a:spcBef>
                <a:spcPts val="0"/>
              </a:spcBef>
              <a:spcAft>
                <a:spcPts val="0"/>
              </a:spcAft>
              <a:buNone/>
              <a:defRPr/>
            </a:lvl5pPr>
            <a:lvl6pPr marR="0" lvl="5" rtl="0">
              <a:lnSpc>
                <a:spcPct val="100000"/>
              </a:lnSpc>
              <a:spcBef>
                <a:spcPts val="0"/>
              </a:spcBef>
              <a:spcAft>
                <a:spcPts val="0"/>
              </a:spcAft>
              <a:buNone/>
              <a:defRPr/>
            </a:lvl6pPr>
            <a:lvl7pPr marR="0" lvl="6" rtl="0">
              <a:lnSpc>
                <a:spcPct val="100000"/>
              </a:lnSpc>
              <a:spcBef>
                <a:spcPts val="0"/>
              </a:spcBef>
              <a:spcAft>
                <a:spcPts val="0"/>
              </a:spcAft>
              <a:buNone/>
              <a:defRPr/>
            </a:lvl7pPr>
            <a:lvl8pPr marR="0" lvl="7" rtl="0">
              <a:lnSpc>
                <a:spcPct val="100000"/>
              </a:lnSpc>
              <a:spcBef>
                <a:spcPts val="0"/>
              </a:spcBef>
              <a:spcAft>
                <a:spcPts val="0"/>
              </a:spcAft>
              <a:buNone/>
              <a:defRPr/>
            </a:lvl8pPr>
            <a:lvl9pPr marR="0" lvl="8" rtl="0">
              <a:lnSpc>
                <a:spcPct val="100000"/>
              </a:lnSpc>
              <a:spcBef>
                <a:spcPts val="0"/>
              </a:spcBef>
              <a:spcAft>
                <a:spcPts val="0"/>
              </a:spcAft>
              <a:buNone/>
              <a:defRPr/>
            </a:lvl9pPr>
          </a:lstStyle>
          <a:p>
            <a:endParaRPr/>
          </a:p>
        </p:txBody>
      </p:sp>
      <p:sp>
        <p:nvSpPr>
          <p:cNvPr id="217" name="Google Shape;217;p21"/>
          <p:cNvSpPr txBox="1">
            <a:spLocks noGrp="1"/>
          </p:cNvSpPr>
          <p:nvPr>
            <p:ph type="subTitle" idx="3"/>
          </p:nvPr>
        </p:nvSpPr>
        <p:spPr>
          <a:xfrm>
            <a:off x="6624600"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8" name="Google Shape;218;p21"/>
          <p:cNvSpPr txBox="1">
            <a:spLocks noGrp="1"/>
          </p:cNvSpPr>
          <p:nvPr>
            <p:ph type="subTitle" idx="4"/>
          </p:nvPr>
        </p:nvSpPr>
        <p:spPr>
          <a:xfrm>
            <a:off x="2813048"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9" name="Google Shape;219;p21"/>
          <p:cNvSpPr txBox="1">
            <a:spLocks noGrp="1"/>
          </p:cNvSpPr>
          <p:nvPr>
            <p:ph type="title"/>
          </p:nvPr>
        </p:nvSpPr>
        <p:spPr>
          <a:xfrm>
            <a:off x="713225" y="539500"/>
            <a:ext cx="7717500" cy="37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1"/>
          <p:cNvSpPr/>
          <p:nvPr/>
        </p:nvSpPr>
        <p:spPr>
          <a:xfrm>
            <a:off x="-12950" y="-87649"/>
            <a:ext cx="1685973" cy="3886249"/>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1"/>
          <p:cNvSpPr/>
          <p:nvPr/>
        </p:nvSpPr>
        <p:spPr>
          <a:xfrm>
            <a:off x="-316325" y="-114674"/>
            <a:ext cx="2059088" cy="413814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1"/>
          <p:cNvSpPr/>
          <p:nvPr/>
        </p:nvSpPr>
        <p:spPr>
          <a:xfrm rot="772528">
            <a:off x="5737314" y="3787816"/>
            <a:ext cx="3561142" cy="2329085"/>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1"/>
          <p:cNvSpPr/>
          <p:nvPr/>
        </p:nvSpPr>
        <p:spPr>
          <a:xfrm rot="772528">
            <a:off x="5730554" y="3812071"/>
            <a:ext cx="3598482" cy="2417684"/>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1386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7216417" y="4455530"/>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6"/>
          <p:cNvSpPr/>
          <p:nvPr/>
        </p:nvSpPr>
        <p:spPr>
          <a:xfrm>
            <a:off x="7850651"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6"/>
          <p:cNvSpPr/>
          <p:nvPr/>
        </p:nvSpPr>
        <p:spPr>
          <a:xfrm>
            <a:off x="-5" y="4722479"/>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6"/>
          <p:cNvSpPr/>
          <p:nvPr/>
        </p:nvSpPr>
        <p:spPr>
          <a:xfrm rot="-3863724">
            <a:off x="-2696200" y="108910"/>
            <a:ext cx="4027811" cy="227393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6"/>
          <p:cNvSpPr/>
          <p:nvPr/>
        </p:nvSpPr>
        <p:spPr>
          <a:xfrm rot="851619">
            <a:off x="1839640" y="-2005896"/>
            <a:ext cx="4028072" cy="227389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6"/>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62334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713200" y="1904027"/>
            <a:ext cx="3120900" cy="534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2"/>
          <p:cNvSpPr txBox="1">
            <a:spLocks noGrp="1"/>
          </p:cNvSpPr>
          <p:nvPr>
            <p:ph type="subTitle" idx="1"/>
          </p:nvPr>
        </p:nvSpPr>
        <p:spPr>
          <a:xfrm>
            <a:off x="713225" y="2604925"/>
            <a:ext cx="2942100" cy="9036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1600"/>
            </a:lvl1pPr>
            <a:lvl2pPr marR="0" lvl="1" rtl="0">
              <a:lnSpc>
                <a:spcPct val="100000"/>
              </a:lnSpc>
              <a:spcBef>
                <a:spcPts val="0"/>
              </a:spcBef>
              <a:spcAft>
                <a:spcPts val="0"/>
              </a:spcAft>
              <a:buNone/>
              <a:defRPr sz="1600"/>
            </a:lvl2pPr>
            <a:lvl3pPr marR="0" lvl="2" rtl="0">
              <a:lnSpc>
                <a:spcPct val="100000"/>
              </a:lnSpc>
              <a:spcBef>
                <a:spcPts val="0"/>
              </a:spcBef>
              <a:spcAft>
                <a:spcPts val="0"/>
              </a:spcAft>
              <a:buNone/>
              <a:defRPr sz="1600"/>
            </a:lvl3pPr>
            <a:lvl4pPr marR="0" lvl="3" rtl="0">
              <a:lnSpc>
                <a:spcPct val="100000"/>
              </a:lnSpc>
              <a:spcBef>
                <a:spcPts val="0"/>
              </a:spcBef>
              <a:spcAft>
                <a:spcPts val="0"/>
              </a:spcAft>
              <a:buNone/>
              <a:defRPr sz="1600"/>
            </a:lvl4pPr>
            <a:lvl5pPr marR="0" lvl="4" rtl="0">
              <a:lnSpc>
                <a:spcPct val="100000"/>
              </a:lnSpc>
              <a:spcBef>
                <a:spcPts val="0"/>
              </a:spcBef>
              <a:spcAft>
                <a:spcPts val="0"/>
              </a:spcAft>
              <a:buNone/>
              <a:defRPr sz="1600"/>
            </a:lvl5pPr>
            <a:lvl6pPr marR="0" lvl="5" rtl="0">
              <a:lnSpc>
                <a:spcPct val="100000"/>
              </a:lnSpc>
              <a:spcBef>
                <a:spcPts val="0"/>
              </a:spcBef>
              <a:spcAft>
                <a:spcPts val="0"/>
              </a:spcAft>
              <a:buNone/>
              <a:defRPr sz="1600"/>
            </a:lvl6pPr>
            <a:lvl7pPr marR="0" lvl="6" rtl="0">
              <a:lnSpc>
                <a:spcPct val="100000"/>
              </a:lnSpc>
              <a:spcBef>
                <a:spcPts val="0"/>
              </a:spcBef>
              <a:spcAft>
                <a:spcPts val="0"/>
              </a:spcAft>
              <a:buNone/>
              <a:defRPr sz="1600"/>
            </a:lvl7pPr>
            <a:lvl8pPr marR="0" lvl="7" rtl="0">
              <a:lnSpc>
                <a:spcPct val="100000"/>
              </a:lnSpc>
              <a:spcBef>
                <a:spcPts val="0"/>
              </a:spcBef>
              <a:spcAft>
                <a:spcPts val="0"/>
              </a:spcAft>
              <a:buNone/>
              <a:defRPr sz="1600"/>
            </a:lvl8pPr>
            <a:lvl9pPr marR="0" lvl="8" rtl="0">
              <a:lnSpc>
                <a:spcPct val="100000"/>
              </a:lnSpc>
              <a:spcBef>
                <a:spcPts val="0"/>
              </a:spcBef>
              <a:spcAft>
                <a:spcPts val="0"/>
              </a:spcAft>
              <a:buNone/>
              <a:defRPr sz="1600"/>
            </a:lvl9pPr>
          </a:lstStyle>
          <a:p>
            <a:endParaRPr/>
          </a:p>
        </p:txBody>
      </p:sp>
      <p:sp>
        <p:nvSpPr>
          <p:cNvPr id="227" name="Google Shape;227;p22"/>
          <p:cNvSpPr/>
          <p:nvPr/>
        </p:nvSpPr>
        <p:spPr>
          <a:xfrm>
            <a:off x="-62170" y="-133128"/>
            <a:ext cx="811211" cy="186988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2"/>
          <p:cNvSpPr/>
          <p:nvPr/>
        </p:nvSpPr>
        <p:spPr>
          <a:xfrm>
            <a:off x="-208150" y="-146132"/>
            <a:ext cx="990736" cy="1991082"/>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2"/>
          <p:cNvSpPr/>
          <p:nvPr/>
        </p:nvSpPr>
        <p:spPr>
          <a:xfrm rot="-2962714">
            <a:off x="1270150" y="160474"/>
            <a:ext cx="288747" cy="234212"/>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2"/>
          <p:cNvSpPr/>
          <p:nvPr/>
        </p:nvSpPr>
        <p:spPr>
          <a:xfrm rot="-2962714">
            <a:off x="849154" y="104416"/>
            <a:ext cx="388775" cy="32352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2"/>
          <p:cNvSpPr/>
          <p:nvPr/>
        </p:nvSpPr>
        <p:spPr>
          <a:xfrm rot="-2962714">
            <a:off x="1138926" y="479903"/>
            <a:ext cx="205558" cy="166977"/>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2"/>
          <p:cNvSpPr/>
          <p:nvPr/>
        </p:nvSpPr>
        <p:spPr>
          <a:xfrm rot="10800000">
            <a:off x="8418545" y="3327945"/>
            <a:ext cx="796368" cy="183566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2"/>
          <p:cNvSpPr/>
          <p:nvPr/>
        </p:nvSpPr>
        <p:spPr>
          <a:xfrm rot="10800000">
            <a:off x="8385601" y="3221725"/>
            <a:ext cx="972608" cy="195465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2"/>
          <p:cNvSpPr/>
          <p:nvPr/>
        </p:nvSpPr>
        <p:spPr>
          <a:xfrm rot="-5748862">
            <a:off x="8069994" y="4593840"/>
            <a:ext cx="301783" cy="244786"/>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2"/>
          <p:cNvSpPr/>
          <p:nvPr/>
        </p:nvSpPr>
        <p:spPr>
          <a:xfrm rot="-5748862">
            <a:off x="7652744" y="4788064"/>
            <a:ext cx="406327" cy="33813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2"/>
          <p:cNvSpPr/>
          <p:nvPr/>
        </p:nvSpPr>
        <p:spPr>
          <a:xfrm rot="-5748862">
            <a:off x="7710990" y="4500720"/>
            <a:ext cx="214838" cy="17451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12688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7"/>
        <p:cNvGrpSpPr/>
        <p:nvPr/>
      </p:nvGrpSpPr>
      <p:grpSpPr>
        <a:xfrm>
          <a:off x="0" y="0"/>
          <a:ext cx="0" cy="0"/>
          <a:chOff x="0" y="0"/>
          <a:chExt cx="0" cy="0"/>
        </a:xfrm>
      </p:grpSpPr>
      <p:sp>
        <p:nvSpPr>
          <p:cNvPr id="238" name="Google Shape;238;p23"/>
          <p:cNvSpPr txBox="1"/>
          <p:nvPr/>
        </p:nvSpPr>
        <p:spPr>
          <a:xfrm>
            <a:off x="2380300" y="3891425"/>
            <a:ext cx="4383300" cy="37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Yanone Kaffeesatz"/>
                <a:ea typeface="Yanone Kaffeesatz"/>
                <a:cs typeface="Yanone Kaffeesatz"/>
                <a:sym typeface="Yanone Kaffeesatz"/>
              </a:rPr>
              <a:t>CREDITS: </a:t>
            </a:r>
            <a:r>
              <a:rPr lang="en" sz="1800">
                <a:solidFill>
                  <a:schemeClr val="dk1"/>
                </a:solidFill>
                <a:latin typeface="Yanone Kaffeesatz"/>
                <a:ea typeface="Yanone Kaffeesatz"/>
                <a:cs typeface="Yanone Kaffeesatz"/>
                <a:sym typeface="Yanone Kaffeesatz"/>
              </a:rPr>
              <a:t>This presentation template was created by </a:t>
            </a:r>
            <a:r>
              <a:rPr lang="en" sz="1800" b="1">
                <a:solidFill>
                  <a:schemeClr val="dk1"/>
                </a:solidFill>
                <a:uFill>
                  <a:noFill/>
                </a:uFill>
                <a:latin typeface="Yanone Kaffeesatz"/>
                <a:ea typeface="Yanone Kaffeesatz"/>
                <a:cs typeface="Yanone Kaffeesatz"/>
                <a:sym typeface="Yanone Kaffeesatz"/>
                <a:hlinkClick r:id="rId2">
                  <a:extLst>
                    <a:ext uri="{A12FA001-AC4F-418D-AE19-62706E023703}">
                      <ahyp:hlinkClr xmlns:ahyp="http://schemas.microsoft.com/office/drawing/2018/hyperlinkcolor" val="tx"/>
                    </a:ext>
                  </a:extLst>
                </a:hlinkClick>
              </a:rPr>
              <a:t>Slidesgo</a:t>
            </a:r>
            <a:r>
              <a:rPr lang="en" sz="1800">
                <a:solidFill>
                  <a:schemeClr val="dk1"/>
                </a:solidFill>
                <a:latin typeface="Yanone Kaffeesatz"/>
                <a:ea typeface="Yanone Kaffeesatz"/>
                <a:cs typeface="Yanone Kaffeesatz"/>
                <a:sym typeface="Yanone Kaffeesatz"/>
              </a:rPr>
              <a:t>, including icons by </a:t>
            </a:r>
            <a:r>
              <a:rPr lang="en" sz="1800" b="1">
                <a:solidFill>
                  <a:schemeClr val="dk1"/>
                </a:solidFill>
                <a:uFill>
                  <a:noFill/>
                </a:uFill>
                <a:latin typeface="Yanone Kaffeesatz"/>
                <a:ea typeface="Yanone Kaffeesatz"/>
                <a:cs typeface="Yanone Kaffeesatz"/>
                <a:sym typeface="Yanone Kaffeesatz"/>
                <a:hlinkClick r:id="rId3">
                  <a:extLst>
                    <a:ext uri="{A12FA001-AC4F-418D-AE19-62706E023703}">
                      <ahyp:hlinkClr xmlns:ahyp="http://schemas.microsoft.com/office/drawing/2018/hyperlinkcolor" val="tx"/>
                    </a:ext>
                  </a:extLst>
                </a:hlinkClick>
              </a:rPr>
              <a:t>Flaticon</a:t>
            </a:r>
            <a:r>
              <a:rPr lang="en" sz="1800">
                <a:solidFill>
                  <a:schemeClr val="dk1"/>
                </a:solidFill>
                <a:latin typeface="Yanone Kaffeesatz"/>
                <a:ea typeface="Yanone Kaffeesatz"/>
                <a:cs typeface="Yanone Kaffeesatz"/>
                <a:sym typeface="Yanone Kaffeesatz"/>
              </a:rPr>
              <a:t>, and infographics &amp; images by </a:t>
            </a:r>
            <a:r>
              <a:rPr lang="en" sz="1800" b="1">
                <a:solidFill>
                  <a:schemeClr val="dk1"/>
                </a:solidFill>
                <a:uFill>
                  <a:noFill/>
                </a:uFill>
                <a:latin typeface="Yanone Kaffeesatz"/>
                <a:ea typeface="Yanone Kaffeesatz"/>
                <a:cs typeface="Yanone Kaffeesatz"/>
                <a:sym typeface="Yanone Kaffeesatz"/>
                <a:hlinkClick r:id="rId4">
                  <a:extLst>
                    <a:ext uri="{A12FA001-AC4F-418D-AE19-62706E023703}">
                      <ahyp:hlinkClr xmlns:ahyp="http://schemas.microsoft.com/office/drawing/2018/hyperlinkcolor" val="tx"/>
                    </a:ext>
                  </a:extLst>
                </a:hlinkClick>
              </a:rPr>
              <a:t>Freepik</a:t>
            </a:r>
            <a:endParaRPr sz="1800" b="1">
              <a:solidFill>
                <a:schemeClr val="dk1"/>
              </a:solidFill>
              <a:latin typeface="Yanone Kaffeesatz"/>
              <a:ea typeface="Yanone Kaffeesatz"/>
              <a:cs typeface="Yanone Kaffeesatz"/>
              <a:sym typeface="Yanone Kaffeesatz"/>
            </a:endParaRPr>
          </a:p>
        </p:txBody>
      </p:sp>
      <p:sp>
        <p:nvSpPr>
          <p:cNvPr id="239" name="Google Shape;239;p23"/>
          <p:cNvSpPr/>
          <p:nvPr/>
        </p:nvSpPr>
        <p:spPr>
          <a:xfrm flipH="1">
            <a:off x="7009237" y="455330"/>
            <a:ext cx="485163" cy="46308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3"/>
          <p:cNvSpPr/>
          <p:nvPr/>
        </p:nvSpPr>
        <p:spPr>
          <a:xfrm flipH="1">
            <a:off x="7033056" y="431600"/>
            <a:ext cx="496055" cy="52060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3"/>
          <p:cNvSpPr/>
          <p:nvPr/>
        </p:nvSpPr>
        <p:spPr>
          <a:xfrm>
            <a:off x="218268" y="3441312"/>
            <a:ext cx="545398" cy="52057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3"/>
          <p:cNvSpPr/>
          <p:nvPr/>
        </p:nvSpPr>
        <p:spPr>
          <a:xfrm>
            <a:off x="179248" y="3414637"/>
            <a:ext cx="557642" cy="58523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3"/>
          <p:cNvSpPr/>
          <p:nvPr/>
        </p:nvSpPr>
        <p:spPr>
          <a:xfrm rot="4140893">
            <a:off x="520123" y="2237920"/>
            <a:ext cx="2152181" cy="1591163"/>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3"/>
          <p:cNvSpPr/>
          <p:nvPr/>
        </p:nvSpPr>
        <p:spPr>
          <a:xfrm rot="9219570" flipH="1">
            <a:off x="7489612" y="428828"/>
            <a:ext cx="2334378" cy="1504194"/>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3"/>
          <p:cNvSpPr txBox="1">
            <a:spLocks noGrp="1"/>
          </p:cNvSpPr>
          <p:nvPr>
            <p:ph type="subTitle" idx="1"/>
          </p:nvPr>
        </p:nvSpPr>
        <p:spPr>
          <a:xfrm>
            <a:off x="2892763" y="1529553"/>
            <a:ext cx="3358500" cy="13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6" name="Google Shape;246;p23"/>
          <p:cNvSpPr txBox="1">
            <a:spLocks noGrp="1"/>
          </p:cNvSpPr>
          <p:nvPr>
            <p:ph type="title"/>
          </p:nvPr>
        </p:nvSpPr>
        <p:spPr>
          <a:xfrm>
            <a:off x="2892738" y="634550"/>
            <a:ext cx="3358500" cy="6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2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23"/>
          <p:cNvSpPr/>
          <p:nvPr/>
        </p:nvSpPr>
        <p:spPr>
          <a:xfrm rot="-120">
            <a:off x="1670101" y="157726"/>
            <a:ext cx="5273695" cy="364771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86677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48"/>
        <p:cNvGrpSpPr/>
        <p:nvPr/>
      </p:nvGrpSpPr>
      <p:grpSpPr>
        <a:xfrm>
          <a:off x="0" y="0"/>
          <a:ext cx="0" cy="0"/>
          <a:chOff x="0" y="0"/>
          <a:chExt cx="0" cy="0"/>
        </a:xfrm>
      </p:grpSpPr>
      <p:sp>
        <p:nvSpPr>
          <p:cNvPr id="249" name="Google Shape;249;p24"/>
          <p:cNvSpPr/>
          <p:nvPr/>
        </p:nvSpPr>
        <p:spPr>
          <a:xfrm>
            <a:off x="581565" y="499859"/>
            <a:ext cx="2768957" cy="2277853"/>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4"/>
          <p:cNvSpPr/>
          <p:nvPr/>
        </p:nvSpPr>
        <p:spPr>
          <a:xfrm>
            <a:off x="477401" y="433001"/>
            <a:ext cx="2910461" cy="2434669"/>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4"/>
          <p:cNvSpPr/>
          <p:nvPr/>
        </p:nvSpPr>
        <p:spPr>
          <a:xfrm>
            <a:off x="5682808" y="2050345"/>
            <a:ext cx="2591057" cy="2504099"/>
          </a:xfrm>
          <a:custGeom>
            <a:avLst/>
            <a:gdLst/>
            <a:ahLst/>
            <a:cxnLst/>
            <a:rect l="l" t="t" r="r" b="b"/>
            <a:pathLst>
              <a:path w="75475" h="72942" extrusionOk="0">
                <a:moveTo>
                  <a:pt x="21967" y="1"/>
                </a:moveTo>
                <a:cubicBezTo>
                  <a:pt x="19762" y="3093"/>
                  <a:pt x="18443" y="5845"/>
                  <a:pt x="16237" y="8938"/>
                </a:cubicBezTo>
                <a:cubicBezTo>
                  <a:pt x="11894" y="15100"/>
                  <a:pt x="7527" y="21263"/>
                  <a:pt x="3866" y="27880"/>
                </a:cubicBezTo>
                <a:cubicBezTo>
                  <a:pt x="2047" y="31132"/>
                  <a:pt x="1456" y="36703"/>
                  <a:pt x="1" y="40137"/>
                </a:cubicBezTo>
                <a:cubicBezTo>
                  <a:pt x="3889" y="43229"/>
                  <a:pt x="7277" y="46936"/>
                  <a:pt x="10006" y="51075"/>
                </a:cubicBezTo>
                <a:cubicBezTo>
                  <a:pt x="12394" y="54690"/>
                  <a:pt x="14327" y="58647"/>
                  <a:pt x="17260" y="61831"/>
                </a:cubicBezTo>
                <a:cubicBezTo>
                  <a:pt x="22718" y="67720"/>
                  <a:pt x="30904" y="70085"/>
                  <a:pt x="38658" y="72177"/>
                </a:cubicBezTo>
                <a:cubicBezTo>
                  <a:pt x="40247" y="72617"/>
                  <a:pt x="41889" y="72942"/>
                  <a:pt x="43539" y="72942"/>
                </a:cubicBezTo>
                <a:cubicBezTo>
                  <a:pt x="44535" y="72942"/>
                  <a:pt x="45534" y="72824"/>
                  <a:pt x="46526" y="72541"/>
                </a:cubicBezTo>
                <a:cubicBezTo>
                  <a:pt x="49392" y="71722"/>
                  <a:pt x="51984" y="70131"/>
                  <a:pt x="54667" y="68880"/>
                </a:cubicBezTo>
                <a:cubicBezTo>
                  <a:pt x="58442" y="67084"/>
                  <a:pt x="62331" y="65469"/>
                  <a:pt x="66151" y="63741"/>
                </a:cubicBezTo>
                <a:cubicBezTo>
                  <a:pt x="68721" y="62581"/>
                  <a:pt x="71268" y="61080"/>
                  <a:pt x="73041" y="58852"/>
                </a:cubicBezTo>
                <a:cubicBezTo>
                  <a:pt x="74974" y="56419"/>
                  <a:pt x="74497" y="52826"/>
                  <a:pt x="74678" y="49892"/>
                </a:cubicBezTo>
                <a:cubicBezTo>
                  <a:pt x="74906" y="46527"/>
                  <a:pt x="75111" y="43138"/>
                  <a:pt x="75338" y="39773"/>
                </a:cubicBezTo>
                <a:cubicBezTo>
                  <a:pt x="75474" y="37749"/>
                  <a:pt x="73223" y="37226"/>
                  <a:pt x="71813" y="36476"/>
                </a:cubicBezTo>
                <a:cubicBezTo>
                  <a:pt x="69812" y="35384"/>
                  <a:pt x="67947" y="34065"/>
                  <a:pt x="66242" y="32564"/>
                </a:cubicBezTo>
                <a:cubicBezTo>
                  <a:pt x="64059" y="30677"/>
                  <a:pt x="62149" y="28471"/>
                  <a:pt x="60580" y="26061"/>
                </a:cubicBezTo>
                <a:cubicBezTo>
                  <a:pt x="58874" y="23446"/>
                  <a:pt x="58010" y="20603"/>
                  <a:pt x="56691" y="17806"/>
                </a:cubicBezTo>
                <a:cubicBezTo>
                  <a:pt x="55441" y="15168"/>
                  <a:pt x="53780" y="13781"/>
                  <a:pt x="51165" y="12531"/>
                </a:cubicBezTo>
                <a:cubicBezTo>
                  <a:pt x="41615" y="7937"/>
                  <a:pt x="31859" y="3753"/>
                  <a:pt x="21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4"/>
          <p:cNvSpPr/>
          <p:nvPr/>
        </p:nvSpPr>
        <p:spPr>
          <a:xfrm>
            <a:off x="5554001" y="1928575"/>
            <a:ext cx="2876785" cy="2733114"/>
          </a:xfrm>
          <a:custGeom>
            <a:avLst/>
            <a:gdLst/>
            <a:ahLst/>
            <a:cxnLst/>
            <a:rect l="l" t="t" r="r" b="b"/>
            <a:pathLst>
              <a:path w="83798" h="79613" extrusionOk="0">
                <a:moveTo>
                  <a:pt x="51870" y="70994"/>
                </a:moveTo>
                <a:cubicBezTo>
                  <a:pt x="51529" y="71085"/>
                  <a:pt x="51575" y="71131"/>
                  <a:pt x="51347" y="71131"/>
                </a:cubicBezTo>
                <a:cubicBezTo>
                  <a:pt x="51302" y="71017"/>
                  <a:pt x="51870" y="70722"/>
                  <a:pt x="51870" y="70994"/>
                </a:cubicBezTo>
                <a:close/>
                <a:moveTo>
                  <a:pt x="53075" y="69880"/>
                </a:moveTo>
                <a:lnTo>
                  <a:pt x="53326" y="69766"/>
                </a:lnTo>
                <a:cubicBezTo>
                  <a:pt x="53189" y="70039"/>
                  <a:pt x="53530" y="69835"/>
                  <a:pt x="53598" y="70085"/>
                </a:cubicBezTo>
                <a:cubicBezTo>
                  <a:pt x="53326" y="70244"/>
                  <a:pt x="53212" y="70039"/>
                  <a:pt x="53075" y="69880"/>
                </a:cubicBezTo>
                <a:close/>
                <a:moveTo>
                  <a:pt x="53621" y="70835"/>
                </a:moveTo>
                <a:cubicBezTo>
                  <a:pt x="54053" y="70608"/>
                  <a:pt x="54031" y="70426"/>
                  <a:pt x="54372" y="70085"/>
                </a:cubicBezTo>
                <a:cubicBezTo>
                  <a:pt x="54667" y="70085"/>
                  <a:pt x="54940" y="70153"/>
                  <a:pt x="55213" y="70221"/>
                </a:cubicBezTo>
                <a:cubicBezTo>
                  <a:pt x="55168" y="70608"/>
                  <a:pt x="54758" y="70881"/>
                  <a:pt x="54440" y="71176"/>
                </a:cubicBezTo>
                <a:cubicBezTo>
                  <a:pt x="54508" y="70949"/>
                  <a:pt x="54599" y="70722"/>
                  <a:pt x="54917" y="70562"/>
                </a:cubicBezTo>
                <a:cubicBezTo>
                  <a:pt x="54849" y="70358"/>
                  <a:pt x="54690" y="70380"/>
                  <a:pt x="54463" y="70517"/>
                </a:cubicBezTo>
                <a:cubicBezTo>
                  <a:pt x="54576" y="70926"/>
                  <a:pt x="53758" y="71881"/>
                  <a:pt x="53326" y="71335"/>
                </a:cubicBezTo>
                <a:cubicBezTo>
                  <a:pt x="53553" y="71245"/>
                  <a:pt x="53667" y="71358"/>
                  <a:pt x="53780" y="71131"/>
                </a:cubicBezTo>
                <a:cubicBezTo>
                  <a:pt x="53235" y="70949"/>
                  <a:pt x="52803" y="71768"/>
                  <a:pt x="52416" y="71586"/>
                </a:cubicBezTo>
                <a:lnTo>
                  <a:pt x="52552" y="71881"/>
                </a:lnTo>
                <a:cubicBezTo>
                  <a:pt x="52894" y="71790"/>
                  <a:pt x="52916" y="71608"/>
                  <a:pt x="53189" y="71495"/>
                </a:cubicBezTo>
                <a:cubicBezTo>
                  <a:pt x="53576" y="71859"/>
                  <a:pt x="52575" y="72268"/>
                  <a:pt x="52416" y="72040"/>
                </a:cubicBezTo>
                <a:cubicBezTo>
                  <a:pt x="52211" y="72245"/>
                  <a:pt x="52029" y="72313"/>
                  <a:pt x="51757" y="72336"/>
                </a:cubicBezTo>
                <a:cubicBezTo>
                  <a:pt x="51757" y="72154"/>
                  <a:pt x="52007" y="72063"/>
                  <a:pt x="51938" y="71881"/>
                </a:cubicBezTo>
                <a:cubicBezTo>
                  <a:pt x="52098" y="71813"/>
                  <a:pt x="52120" y="72109"/>
                  <a:pt x="52302" y="71995"/>
                </a:cubicBezTo>
                <a:cubicBezTo>
                  <a:pt x="52416" y="71927"/>
                  <a:pt x="52234" y="71768"/>
                  <a:pt x="52371" y="71699"/>
                </a:cubicBezTo>
                <a:cubicBezTo>
                  <a:pt x="52302" y="71608"/>
                  <a:pt x="52120" y="71722"/>
                  <a:pt x="52007" y="71768"/>
                </a:cubicBezTo>
                <a:cubicBezTo>
                  <a:pt x="51961" y="71404"/>
                  <a:pt x="52280" y="71199"/>
                  <a:pt x="52575" y="71040"/>
                </a:cubicBezTo>
                <a:cubicBezTo>
                  <a:pt x="52848" y="70903"/>
                  <a:pt x="53303" y="70994"/>
                  <a:pt x="53621" y="70835"/>
                </a:cubicBezTo>
                <a:close/>
                <a:moveTo>
                  <a:pt x="9801" y="44048"/>
                </a:moveTo>
                <a:cubicBezTo>
                  <a:pt x="9870" y="44139"/>
                  <a:pt x="9847" y="44230"/>
                  <a:pt x="9824" y="44320"/>
                </a:cubicBezTo>
                <a:cubicBezTo>
                  <a:pt x="9756" y="44230"/>
                  <a:pt x="9619" y="44139"/>
                  <a:pt x="9710" y="44298"/>
                </a:cubicBezTo>
                <a:cubicBezTo>
                  <a:pt x="10006" y="44320"/>
                  <a:pt x="9915" y="44593"/>
                  <a:pt x="10233" y="44821"/>
                </a:cubicBezTo>
                <a:cubicBezTo>
                  <a:pt x="10506" y="44616"/>
                  <a:pt x="10120" y="44389"/>
                  <a:pt x="9892" y="44252"/>
                </a:cubicBezTo>
                <a:cubicBezTo>
                  <a:pt x="10006" y="44184"/>
                  <a:pt x="9961" y="43979"/>
                  <a:pt x="9801" y="44048"/>
                </a:cubicBezTo>
                <a:close/>
                <a:moveTo>
                  <a:pt x="11234" y="44775"/>
                </a:moveTo>
                <a:cubicBezTo>
                  <a:pt x="11143" y="44912"/>
                  <a:pt x="10984" y="45048"/>
                  <a:pt x="11211" y="45253"/>
                </a:cubicBezTo>
                <a:cubicBezTo>
                  <a:pt x="11461" y="45276"/>
                  <a:pt x="11552" y="45253"/>
                  <a:pt x="11643" y="44980"/>
                </a:cubicBezTo>
                <a:cubicBezTo>
                  <a:pt x="11484" y="44730"/>
                  <a:pt x="11370" y="44934"/>
                  <a:pt x="11234" y="44775"/>
                </a:cubicBezTo>
                <a:close/>
                <a:moveTo>
                  <a:pt x="20171" y="52257"/>
                </a:moveTo>
                <a:cubicBezTo>
                  <a:pt x="19989" y="52052"/>
                  <a:pt x="19807" y="51802"/>
                  <a:pt x="19602" y="51961"/>
                </a:cubicBezTo>
                <a:cubicBezTo>
                  <a:pt x="19761" y="52166"/>
                  <a:pt x="19943" y="52416"/>
                  <a:pt x="20171" y="52257"/>
                </a:cubicBezTo>
                <a:close/>
                <a:moveTo>
                  <a:pt x="19352" y="50642"/>
                </a:moveTo>
                <a:cubicBezTo>
                  <a:pt x="19284" y="50347"/>
                  <a:pt x="19057" y="50438"/>
                  <a:pt x="18897" y="50256"/>
                </a:cubicBezTo>
                <a:cubicBezTo>
                  <a:pt x="18829" y="50165"/>
                  <a:pt x="18806" y="49596"/>
                  <a:pt x="18511" y="49824"/>
                </a:cubicBezTo>
                <a:cubicBezTo>
                  <a:pt x="18534" y="50074"/>
                  <a:pt x="19079" y="50847"/>
                  <a:pt x="19352" y="50642"/>
                </a:cubicBezTo>
                <a:close/>
                <a:moveTo>
                  <a:pt x="18215" y="50301"/>
                </a:moveTo>
                <a:cubicBezTo>
                  <a:pt x="18511" y="49983"/>
                  <a:pt x="17942" y="49778"/>
                  <a:pt x="18056" y="49460"/>
                </a:cubicBezTo>
                <a:cubicBezTo>
                  <a:pt x="17920" y="49596"/>
                  <a:pt x="17783" y="49232"/>
                  <a:pt x="17647" y="49323"/>
                </a:cubicBezTo>
                <a:cubicBezTo>
                  <a:pt x="17806" y="49733"/>
                  <a:pt x="18033" y="49824"/>
                  <a:pt x="18215" y="50301"/>
                </a:cubicBezTo>
                <a:close/>
                <a:moveTo>
                  <a:pt x="18124" y="49119"/>
                </a:moveTo>
                <a:lnTo>
                  <a:pt x="18443" y="49596"/>
                </a:lnTo>
                <a:cubicBezTo>
                  <a:pt x="18761" y="49596"/>
                  <a:pt x="18238" y="48823"/>
                  <a:pt x="18124" y="49119"/>
                </a:cubicBezTo>
                <a:close/>
                <a:moveTo>
                  <a:pt x="17465" y="48618"/>
                </a:moveTo>
                <a:cubicBezTo>
                  <a:pt x="17465" y="48345"/>
                  <a:pt x="17601" y="48095"/>
                  <a:pt x="17465" y="47777"/>
                </a:cubicBezTo>
                <a:cubicBezTo>
                  <a:pt x="17101" y="47800"/>
                  <a:pt x="17442" y="48186"/>
                  <a:pt x="17465" y="48345"/>
                </a:cubicBezTo>
                <a:cubicBezTo>
                  <a:pt x="17465" y="48368"/>
                  <a:pt x="17328" y="48391"/>
                  <a:pt x="17328" y="48436"/>
                </a:cubicBezTo>
                <a:cubicBezTo>
                  <a:pt x="17328" y="48414"/>
                  <a:pt x="17397" y="48687"/>
                  <a:pt x="17397" y="48664"/>
                </a:cubicBezTo>
                <a:cubicBezTo>
                  <a:pt x="17419" y="48823"/>
                  <a:pt x="17533" y="48937"/>
                  <a:pt x="17578" y="49096"/>
                </a:cubicBezTo>
                <a:cubicBezTo>
                  <a:pt x="17851" y="49028"/>
                  <a:pt x="17556" y="48800"/>
                  <a:pt x="17465" y="48618"/>
                </a:cubicBezTo>
                <a:close/>
                <a:moveTo>
                  <a:pt x="20034" y="53826"/>
                </a:moveTo>
                <a:cubicBezTo>
                  <a:pt x="20171" y="54099"/>
                  <a:pt x="20307" y="54281"/>
                  <a:pt x="20489" y="54281"/>
                </a:cubicBezTo>
                <a:cubicBezTo>
                  <a:pt x="20444" y="54167"/>
                  <a:pt x="20489" y="54099"/>
                  <a:pt x="20535" y="54008"/>
                </a:cubicBezTo>
                <a:cubicBezTo>
                  <a:pt x="20375" y="53803"/>
                  <a:pt x="20216" y="53735"/>
                  <a:pt x="20034" y="53826"/>
                </a:cubicBezTo>
                <a:close/>
                <a:moveTo>
                  <a:pt x="21080" y="53939"/>
                </a:moveTo>
                <a:lnTo>
                  <a:pt x="20853" y="53576"/>
                </a:lnTo>
                <a:cubicBezTo>
                  <a:pt x="20535" y="53667"/>
                  <a:pt x="20830" y="54167"/>
                  <a:pt x="21080" y="53939"/>
                </a:cubicBezTo>
                <a:close/>
                <a:moveTo>
                  <a:pt x="21922" y="57078"/>
                </a:moveTo>
                <a:cubicBezTo>
                  <a:pt x="22286" y="57441"/>
                  <a:pt x="21717" y="57532"/>
                  <a:pt x="22035" y="57873"/>
                </a:cubicBezTo>
                <a:cubicBezTo>
                  <a:pt x="22263" y="57737"/>
                  <a:pt x="22081" y="57464"/>
                  <a:pt x="22149" y="57259"/>
                </a:cubicBezTo>
                <a:cubicBezTo>
                  <a:pt x="22331" y="57032"/>
                  <a:pt x="22354" y="57487"/>
                  <a:pt x="22536" y="57259"/>
                </a:cubicBezTo>
                <a:cubicBezTo>
                  <a:pt x="22377" y="56987"/>
                  <a:pt x="22149" y="57078"/>
                  <a:pt x="21922" y="57078"/>
                </a:cubicBezTo>
                <a:close/>
                <a:moveTo>
                  <a:pt x="22718" y="58192"/>
                </a:moveTo>
                <a:lnTo>
                  <a:pt x="22900" y="58487"/>
                </a:lnTo>
                <a:cubicBezTo>
                  <a:pt x="23309" y="58396"/>
                  <a:pt x="22900" y="57964"/>
                  <a:pt x="22718" y="58192"/>
                </a:cubicBezTo>
                <a:close/>
                <a:moveTo>
                  <a:pt x="23286" y="62330"/>
                </a:moveTo>
                <a:cubicBezTo>
                  <a:pt x="23104" y="62149"/>
                  <a:pt x="23263" y="61989"/>
                  <a:pt x="23104" y="61830"/>
                </a:cubicBezTo>
                <a:cubicBezTo>
                  <a:pt x="22809" y="61921"/>
                  <a:pt x="23104" y="62376"/>
                  <a:pt x="23286" y="62330"/>
                </a:cubicBezTo>
                <a:close/>
                <a:moveTo>
                  <a:pt x="23263" y="62558"/>
                </a:moveTo>
                <a:cubicBezTo>
                  <a:pt x="23263" y="62785"/>
                  <a:pt x="23582" y="62967"/>
                  <a:pt x="23786" y="62785"/>
                </a:cubicBezTo>
                <a:cubicBezTo>
                  <a:pt x="23627" y="62490"/>
                  <a:pt x="23445" y="62603"/>
                  <a:pt x="23263" y="62558"/>
                </a:cubicBezTo>
                <a:close/>
                <a:moveTo>
                  <a:pt x="24651" y="63809"/>
                </a:moveTo>
                <a:cubicBezTo>
                  <a:pt x="24946" y="63945"/>
                  <a:pt x="25151" y="64741"/>
                  <a:pt x="25515" y="64468"/>
                </a:cubicBezTo>
                <a:cubicBezTo>
                  <a:pt x="25333" y="64172"/>
                  <a:pt x="25446" y="64354"/>
                  <a:pt x="25265" y="64377"/>
                </a:cubicBezTo>
                <a:cubicBezTo>
                  <a:pt x="24901" y="64377"/>
                  <a:pt x="25060" y="63422"/>
                  <a:pt x="24651" y="63809"/>
                </a:cubicBezTo>
                <a:close/>
                <a:moveTo>
                  <a:pt x="25469" y="63536"/>
                </a:moveTo>
                <a:cubicBezTo>
                  <a:pt x="25628" y="63740"/>
                  <a:pt x="25788" y="63672"/>
                  <a:pt x="25947" y="63604"/>
                </a:cubicBezTo>
                <a:cubicBezTo>
                  <a:pt x="25788" y="63490"/>
                  <a:pt x="25628" y="63354"/>
                  <a:pt x="25469" y="63536"/>
                </a:cubicBezTo>
                <a:close/>
                <a:moveTo>
                  <a:pt x="34747" y="68129"/>
                </a:moveTo>
                <a:cubicBezTo>
                  <a:pt x="34702" y="68334"/>
                  <a:pt x="35020" y="68129"/>
                  <a:pt x="35065" y="68084"/>
                </a:cubicBezTo>
                <a:lnTo>
                  <a:pt x="34315" y="67788"/>
                </a:lnTo>
                <a:cubicBezTo>
                  <a:pt x="34110" y="68038"/>
                  <a:pt x="34588" y="68015"/>
                  <a:pt x="34747" y="68129"/>
                </a:cubicBezTo>
                <a:close/>
                <a:moveTo>
                  <a:pt x="37408" y="68925"/>
                </a:moveTo>
                <a:cubicBezTo>
                  <a:pt x="37612" y="69084"/>
                  <a:pt x="37840" y="69175"/>
                  <a:pt x="38067" y="69062"/>
                </a:cubicBezTo>
                <a:cubicBezTo>
                  <a:pt x="37885" y="68948"/>
                  <a:pt x="37544" y="68675"/>
                  <a:pt x="37408" y="68925"/>
                </a:cubicBezTo>
                <a:close/>
                <a:moveTo>
                  <a:pt x="43275" y="72245"/>
                </a:moveTo>
                <a:cubicBezTo>
                  <a:pt x="43366" y="72450"/>
                  <a:pt x="44070" y="72359"/>
                  <a:pt x="43934" y="72245"/>
                </a:cubicBezTo>
                <a:cubicBezTo>
                  <a:pt x="43820" y="72404"/>
                  <a:pt x="43411" y="72063"/>
                  <a:pt x="43275" y="72245"/>
                </a:cubicBezTo>
                <a:close/>
                <a:moveTo>
                  <a:pt x="45708" y="70926"/>
                </a:moveTo>
                <a:cubicBezTo>
                  <a:pt x="45844" y="71017"/>
                  <a:pt x="46253" y="71245"/>
                  <a:pt x="46322" y="70949"/>
                </a:cubicBezTo>
                <a:cubicBezTo>
                  <a:pt x="46072" y="71040"/>
                  <a:pt x="45935" y="70744"/>
                  <a:pt x="45708" y="70926"/>
                </a:cubicBezTo>
                <a:close/>
                <a:moveTo>
                  <a:pt x="47777" y="70858"/>
                </a:moveTo>
                <a:cubicBezTo>
                  <a:pt x="47800" y="71085"/>
                  <a:pt x="48164" y="71154"/>
                  <a:pt x="48186" y="70972"/>
                </a:cubicBezTo>
                <a:cubicBezTo>
                  <a:pt x="48073" y="70903"/>
                  <a:pt x="47982" y="70790"/>
                  <a:pt x="47777" y="70858"/>
                </a:cubicBezTo>
                <a:close/>
                <a:moveTo>
                  <a:pt x="48414" y="71722"/>
                </a:moveTo>
                <a:cubicBezTo>
                  <a:pt x="48527" y="71790"/>
                  <a:pt x="48687" y="71790"/>
                  <a:pt x="48823" y="71813"/>
                </a:cubicBezTo>
                <a:cubicBezTo>
                  <a:pt x="48778" y="71517"/>
                  <a:pt x="48437" y="71381"/>
                  <a:pt x="48437" y="71472"/>
                </a:cubicBezTo>
                <a:cubicBezTo>
                  <a:pt x="48596" y="71472"/>
                  <a:pt x="48368" y="71608"/>
                  <a:pt x="48414" y="71722"/>
                </a:cubicBezTo>
                <a:close/>
                <a:moveTo>
                  <a:pt x="45503" y="72859"/>
                </a:moveTo>
                <a:cubicBezTo>
                  <a:pt x="45662" y="72859"/>
                  <a:pt x="45776" y="73291"/>
                  <a:pt x="45981" y="73018"/>
                </a:cubicBezTo>
                <a:cubicBezTo>
                  <a:pt x="45821" y="73018"/>
                  <a:pt x="45708" y="72586"/>
                  <a:pt x="45503" y="72859"/>
                </a:cubicBezTo>
                <a:close/>
                <a:moveTo>
                  <a:pt x="8369" y="42092"/>
                </a:moveTo>
                <a:cubicBezTo>
                  <a:pt x="8482" y="42001"/>
                  <a:pt x="8642" y="42069"/>
                  <a:pt x="8801" y="42251"/>
                </a:cubicBezTo>
                <a:cubicBezTo>
                  <a:pt x="8960" y="42092"/>
                  <a:pt x="8778" y="42024"/>
                  <a:pt x="9028" y="42024"/>
                </a:cubicBezTo>
                <a:cubicBezTo>
                  <a:pt x="9438" y="42183"/>
                  <a:pt x="9733" y="42524"/>
                  <a:pt x="10120" y="42820"/>
                </a:cubicBezTo>
                <a:cubicBezTo>
                  <a:pt x="10665" y="43252"/>
                  <a:pt x="11302" y="43661"/>
                  <a:pt x="11848" y="44207"/>
                </a:cubicBezTo>
                <a:cubicBezTo>
                  <a:pt x="11962" y="44320"/>
                  <a:pt x="11984" y="44480"/>
                  <a:pt x="12007" y="44502"/>
                </a:cubicBezTo>
                <a:cubicBezTo>
                  <a:pt x="12758" y="45321"/>
                  <a:pt x="13690" y="45980"/>
                  <a:pt x="14463" y="46799"/>
                </a:cubicBezTo>
                <a:cubicBezTo>
                  <a:pt x="14599" y="46936"/>
                  <a:pt x="14668" y="47208"/>
                  <a:pt x="14804" y="47368"/>
                </a:cubicBezTo>
                <a:cubicBezTo>
                  <a:pt x="14895" y="47459"/>
                  <a:pt x="15145" y="47504"/>
                  <a:pt x="15213" y="47618"/>
                </a:cubicBezTo>
                <a:cubicBezTo>
                  <a:pt x="15327" y="47754"/>
                  <a:pt x="15395" y="47959"/>
                  <a:pt x="15486" y="48095"/>
                </a:cubicBezTo>
                <a:cubicBezTo>
                  <a:pt x="15987" y="48687"/>
                  <a:pt x="16646" y="49391"/>
                  <a:pt x="17078" y="50119"/>
                </a:cubicBezTo>
                <a:cubicBezTo>
                  <a:pt x="16828" y="50165"/>
                  <a:pt x="16987" y="50369"/>
                  <a:pt x="16783" y="50438"/>
                </a:cubicBezTo>
                <a:cubicBezTo>
                  <a:pt x="17124" y="50756"/>
                  <a:pt x="16919" y="50324"/>
                  <a:pt x="17146" y="50210"/>
                </a:cubicBezTo>
                <a:cubicBezTo>
                  <a:pt x="17669" y="50847"/>
                  <a:pt x="17806" y="51211"/>
                  <a:pt x="18215" y="51370"/>
                </a:cubicBezTo>
                <a:cubicBezTo>
                  <a:pt x="18534" y="51484"/>
                  <a:pt x="18329" y="51665"/>
                  <a:pt x="18397" y="51779"/>
                </a:cubicBezTo>
                <a:cubicBezTo>
                  <a:pt x="18511" y="51984"/>
                  <a:pt x="18875" y="52029"/>
                  <a:pt x="18806" y="52439"/>
                </a:cubicBezTo>
                <a:cubicBezTo>
                  <a:pt x="19193" y="52052"/>
                  <a:pt x="19102" y="52621"/>
                  <a:pt x="19375" y="52734"/>
                </a:cubicBezTo>
                <a:cubicBezTo>
                  <a:pt x="19329" y="52507"/>
                  <a:pt x="19443" y="52325"/>
                  <a:pt x="19511" y="52143"/>
                </a:cubicBezTo>
                <a:cubicBezTo>
                  <a:pt x="19307" y="52052"/>
                  <a:pt x="19261" y="52348"/>
                  <a:pt x="18966" y="52211"/>
                </a:cubicBezTo>
                <a:cubicBezTo>
                  <a:pt x="18738" y="51938"/>
                  <a:pt x="18875" y="51802"/>
                  <a:pt x="18624" y="51506"/>
                </a:cubicBezTo>
                <a:lnTo>
                  <a:pt x="18897" y="51347"/>
                </a:lnTo>
                <a:cubicBezTo>
                  <a:pt x="18715" y="51006"/>
                  <a:pt x="18488" y="51529"/>
                  <a:pt x="18170" y="51142"/>
                </a:cubicBezTo>
                <a:cubicBezTo>
                  <a:pt x="18283" y="51051"/>
                  <a:pt x="18397" y="51165"/>
                  <a:pt x="18511" y="51051"/>
                </a:cubicBezTo>
                <a:cubicBezTo>
                  <a:pt x="18329" y="50642"/>
                  <a:pt x="17942" y="50733"/>
                  <a:pt x="17942" y="50347"/>
                </a:cubicBezTo>
                <a:cubicBezTo>
                  <a:pt x="17601" y="50187"/>
                  <a:pt x="17283" y="50051"/>
                  <a:pt x="16964" y="49528"/>
                </a:cubicBezTo>
                <a:cubicBezTo>
                  <a:pt x="17169" y="49573"/>
                  <a:pt x="17374" y="49710"/>
                  <a:pt x="17556" y="49915"/>
                </a:cubicBezTo>
                <a:cubicBezTo>
                  <a:pt x="17578" y="49778"/>
                  <a:pt x="17533" y="49573"/>
                  <a:pt x="17510" y="49414"/>
                </a:cubicBezTo>
                <a:cubicBezTo>
                  <a:pt x="17351" y="49210"/>
                  <a:pt x="17419" y="49596"/>
                  <a:pt x="17442" y="49596"/>
                </a:cubicBezTo>
                <a:cubicBezTo>
                  <a:pt x="17283" y="49619"/>
                  <a:pt x="17306" y="49437"/>
                  <a:pt x="17169" y="49369"/>
                </a:cubicBezTo>
                <a:cubicBezTo>
                  <a:pt x="17010" y="49278"/>
                  <a:pt x="16714" y="49482"/>
                  <a:pt x="16714" y="49005"/>
                </a:cubicBezTo>
                <a:cubicBezTo>
                  <a:pt x="16828" y="48778"/>
                  <a:pt x="16919" y="49164"/>
                  <a:pt x="17033" y="49187"/>
                </a:cubicBezTo>
                <a:cubicBezTo>
                  <a:pt x="17146" y="49232"/>
                  <a:pt x="17283" y="48982"/>
                  <a:pt x="17442" y="49187"/>
                </a:cubicBezTo>
                <a:cubicBezTo>
                  <a:pt x="17465" y="48641"/>
                  <a:pt x="17146" y="48573"/>
                  <a:pt x="16919" y="48164"/>
                </a:cubicBezTo>
                <a:cubicBezTo>
                  <a:pt x="16601" y="48391"/>
                  <a:pt x="17146" y="48573"/>
                  <a:pt x="17055" y="48778"/>
                </a:cubicBezTo>
                <a:cubicBezTo>
                  <a:pt x="16851" y="49096"/>
                  <a:pt x="16646" y="48596"/>
                  <a:pt x="16441" y="48641"/>
                </a:cubicBezTo>
                <a:cubicBezTo>
                  <a:pt x="16282" y="48300"/>
                  <a:pt x="16532" y="48505"/>
                  <a:pt x="16714" y="48323"/>
                </a:cubicBezTo>
                <a:cubicBezTo>
                  <a:pt x="16714" y="48050"/>
                  <a:pt x="16851" y="47845"/>
                  <a:pt x="16510" y="47481"/>
                </a:cubicBezTo>
                <a:cubicBezTo>
                  <a:pt x="16737" y="47299"/>
                  <a:pt x="17192" y="47481"/>
                  <a:pt x="17055" y="47777"/>
                </a:cubicBezTo>
                <a:cubicBezTo>
                  <a:pt x="17306" y="47982"/>
                  <a:pt x="16987" y="47459"/>
                  <a:pt x="17328" y="47436"/>
                </a:cubicBezTo>
                <a:cubicBezTo>
                  <a:pt x="17624" y="47527"/>
                  <a:pt x="17647" y="47868"/>
                  <a:pt x="17806" y="48095"/>
                </a:cubicBezTo>
                <a:cubicBezTo>
                  <a:pt x="17874" y="48186"/>
                  <a:pt x="18033" y="48254"/>
                  <a:pt x="18147" y="48414"/>
                </a:cubicBezTo>
                <a:cubicBezTo>
                  <a:pt x="18443" y="48868"/>
                  <a:pt x="18670" y="49460"/>
                  <a:pt x="18988" y="49937"/>
                </a:cubicBezTo>
                <a:cubicBezTo>
                  <a:pt x="19125" y="50119"/>
                  <a:pt x="19238" y="50142"/>
                  <a:pt x="19307" y="50278"/>
                </a:cubicBezTo>
                <a:cubicBezTo>
                  <a:pt x="19761" y="50983"/>
                  <a:pt x="20171" y="51893"/>
                  <a:pt x="20603" y="52507"/>
                </a:cubicBezTo>
                <a:cubicBezTo>
                  <a:pt x="20785" y="52757"/>
                  <a:pt x="20853" y="53007"/>
                  <a:pt x="20967" y="53280"/>
                </a:cubicBezTo>
                <a:cubicBezTo>
                  <a:pt x="21740" y="54872"/>
                  <a:pt x="22558" y="56373"/>
                  <a:pt x="23127" y="57737"/>
                </a:cubicBezTo>
                <a:cubicBezTo>
                  <a:pt x="23172" y="57873"/>
                  <a:pt x="23127" y="57987"/>
                  <a:pt x="23172" y="58124"/>
                </a:cubicBezTo>
                <a:cubicBezTo>
                  <a:pt x="23263" y="58419"/>
                  <a:pt x="23491" y="58624"/>
                  <a:pt x="23673" y="58920"/>
                </a:cubicBezTo>
                <a:cubicBezTo>
                  <a:pt x="23832" y="59124"/>
                  <a:pt x="23764" y="59306"/>
                  <a:pt x="24059" y="59443"/>
                </a:cubicBezTo>
                <a:cubicBezTo>
                  <a:pt x="24241" y="59647"/>
                  <a:pt x="23991" y="59761"/>
                  <a:pt x="24082" y="59920"/>
                </a:cubicBezTo>
                <a:cubicBezTo>
                  <a:pt x="24446" y="60147"/>
                  <a:pt x="24514" y="60670"/>
                  <a:pt x="24923" y="60875"/>
                </a:cubicBezTo>
                <a:cubicBezTo>
                  <a:pt x="25014" y="60966"/>
                  <a:pt x="24673" y="61080"/>
                  <a:pt x="24628" y="60898"/>
                </a:cubicBezTo>
                <a:cubicBezTo>
                  <a:pt x="24582" y="61330"/>
                  <a:pt x="25151" y="61353"/>
                  <a:pt x="25196" y="61216"/>
                </a:cubicBezTo>
                <a:cubicBezTo>
                  <a:pt x="25310" y="61466"/>
                  <a:pt x="25560" y="61717"/>
                  <a:pt x="25355" y="61989"/>
                </a:cubicBezTo>
                <a:cubicBezTo>
                  <a:pt x="25606" y="61967"/>
                  <a:pt x="25719" y="62194"/>
                  <a:pt x="25856" y="62421"/>
                </a:cubicBezTo>
                <a:cubicBezTo>
                  <a:pt x="25992" y="62626"/>
                  <a:pt x="26129" y="62831"/>
                  <a:pt x="26379" y="62763"/>
                </a:cubicBezTo>
                <a:cubicBezTo>
                  <a:pt x="26538" y="62808"/>
                  <a:pt x="26424" y="63013"/>
                  <a:pt x="26447" y="63058"/>
                </a:cubicBezTo>
                <a:cubicBezTo>
                  <a:pt x="26470" y="63104"/>
                  <a:pt x="26606" y="63058"/>
                  <a:pt x="26674" y="63149"/>
                </a:cubicBezTo>
                <a:cubicBezTo>
                  <a:pt x="26879" y="63399"/>
                  <a:pt x="27220" y="63945"/>
                  <a:pt x="27607" y="64218"/>
                </a:cubicBezTo>
                <a:cubicBezTo>
                  <a:pt x="27720" y="64286"/>
                  <a:pt x="27948" y="64445"/>
                  <a:pt x="28039" y="64332"/>
                </a:cubicBezTo>
                <a:cubicBezTo>
                  <a:pt x="28107" y="64400"/>
                  <a:pt x="28016" y="64491"/>
                  <a:pt x="27971" y="64582"/>
                </a:cubicBezTo>
                <a:cubicBezTo>
                  <a:pt x="28357" y="64786"/>
                  <a:pt x="28676" y="64968"/>
                  <a:pt x="28903" y="65218"/>
                </a:cubicBezTo>
                <a:cubicBezTo>
                  <a:pt x="28971" y="65264"/>
                  <a:pt x="29017" y="65173"/>
                  <a:pt x="29062" y="65127"/>
                </a:cubicBezTo>
                <a:cubicBezTo>
                  <a:pt x="29244" y="65423"/>
                  <a:pt x="29494" y="65332"/>
                  <a:pt x="29540" y="65628"/>
                </a:cubicBezTo>
                <a:cubicBezTo>
                  <a:pt x="29676" y="65764"/>
                  <a:pt x="29722" y="65537"/>
                  <a:pt x="29858" y="65605"/>
                </a:cubicBezTo>
                <a:cubicBezTo>
                  <a:pt x="29972" y="65787"/>
                  <a:pt x="30267" y="66037"/>
                  <a:pt x="30563" y="66219"/>
                </a:cubicBezTo>
                <a:cubicBezTo>
                  <a:pt x="30768" y="66310"/>
                  <a:pt x="31177" y="66446"/>
                  <a:pt x="31291" y="66492"/>
                </a:cubicBezTo>
                <a:cubicBezTo>
                  <a:pt x="31473" y="66560"/>
                  <a:pt x="31677" y="66537"/>
                  <a:pt x="31836" y="66583"/>
                </a:cubicBezTo>
                <a:cubicBezTo>
                  <a:pt x="32450" y="66788"/>
                  <a:pt x="32996" y="67129"/>
                  <a:pt x="33519" y="67356"/>
                </a:cubicBezTo>
                <a:cubicBezTo>
                  <a:pt x="33974" y="67583"/>
                  <a:pt x="34611" y="67492"/>
                  <a:pt x="34838" y="67902"/>
                </a:cubicBezTo>
                <a:cubicBezTo>
                  <a:pt x="34997" y="67925"/>
                  <a:pt x="35088" y="67834"/>
                  <a:pt x="35247" y="67879"/>
                </a:cubicBezTo>
                <a:cubicBezTo>
                  <a:pt x="35384" y="67925"/>
                  <a:pt x="35361" y="68015"/>
                  <a:pt x="35475" y="68061"/>
                </a:cubicBezTo>
                <a:cubicBezTo>
                  <a:pt x="35679" y="68106"/>
                  <a:pt x="35998" y="68084"/>
                  <a:pt x="36202" y="68152"/>
                </a:cubicBezTo>
                <a:cubicBezTo>
                  <a:pt x="36703" y="68311"/>
                  <a:pt x="37135" y="68629"/>
                  <a:pt x="37681" y="68743"/>
                </a:cubicBezTo>
                <a:cubicBezTo>
                  <a:pt x="37817" y="68789"/>
                  <a:pt x="37862" y="68743"/>
                  <a:pt x="37953" y="68766"/>
                </a:cubicBezTo>
                <a:cubicBezTo>
                  <a:pt x="38113" y="68811"/>
                  <a:pt x="38226" y="68948"/>
                  <a:pt x="38385" y="68993"/>
                </a:cubicBezTo>
                <a:cubicBezTo>
                  <a:pt x="38499" y="69039"/>
                  <a:pt x="38681" y="68925"/>
                  <a:pt x="38795" y="68948"/>
                </a:cubicBezTo>
                <a:cubicBezTo>
                  <a:pt x="38840" y="68948"/>
                  <a:pt x="38931" y="69084"/>
                  <a:pt x="39045" y="69107"/>
                </a:cubicBezTo>
                <a:cubicBezTo>
                  <a:pt x="39204" y="69175"/>
                  <a:pt x="39250" y="69107"/>
                  <a:pt x="39432" y="69152"/>
                </a:cubicBezTo>
                <a:cubicBezTo>
                  <a:pt x="40136" y="69380"/>
                  <a:pt x="40864" y="69698"/>
                  <a:pt x="41546" y="69812"/>
                </a:cubicBezTo>
                <a:cubicBezTo>
                  <a:pt x="41705" y="69835"/>
                  <a:pt x="41683" y="69948"/>
                  <a:pt x="41796" y="69971"/>
                </a:cubicBezTo>
                <a:cubicBezTo>
                  <a:pt x="42138" y="70039"/>
                  <a:pt x="42661" y="69857"/>
                  <a:pt x="43138" y="70267"/>
                </a:cubicBezTo>
                <a:cubicBezTo>
                  <a:pt x="43366" y="70198"/>
                  <a:pt x="43593" y="70267"/>
                  <a:pt x="43866" y="70358"/>
                </a:cubicBezTo>
                <a:cubicBezTo>
                  <a:pt x="44093" y="70449"/>
                  <a:pt x="44321" y="70562"/>
                  <a:pt x="44616" y="70608"/>
                </a:cubicBezTo>
                <a:cubicBezTo>
                  <a:pt x="44571" y="70744"/>
                  <a:pt x="44343" y="70585"/>
                  <a:pt x="44321" y="70790"/>
                </a:cubicBezTo>
                <a:cubicBezTo>
                  <a:pt x="44503" y="70835"/>
                  <a:pt x="44593" y="70722"/>
                  <a:pt x="44684" y="70608"/>
                </a:cubicBezTo>
                <a:cubicBezTo>
                  <a:pt x="44798" y="70790"/>
                  <a:pt x="45185" y="70790"/>
                  <a:pt x="45412" y="70881"/>
                </a:cubicBezTo>
                <a:cubicBezTo>
                  <a:pt x="45571" y="70926"/>
                  <a:pt x="45549" y="70653"/>
                  <a:pt x="45662" y="70653"/>
                </a:cubicBezTo>
                <a:cubicBezTo>
                  <a:pt x="46367" y="70722"/>
                  <a:pt x="46936" y="70949"/>
                  <a:pt x="47413" y="70858"/>
                </a:cubicBezTo>
                <a:cubicBezTo>
                  <a:pt x="47527" y="70835"/>
                  <a:pt x="47618" y="70699"/>
                  <a:pt x="47709" y="70676"/>
                </a:cubicBezTo>
                <a:cubicBezTo>
                  <a:pt x="48027" y="70631"/>
                  <a:pt x="48323" y="70722"/>
                  <a:pt x="48596" y="70653"/>
                </a:cubicBezTo>
                <a:cubicBezTo>
                  <a:pt x="48641" y="70653"/>
                  <a:pt x="48687" y="70608"/>
                  <a:pt x="48732" y="70585"/>
                </a:cubicBezTo>
                <a:cubicBezTo>
                  <a:pt x="48778" y="70540"/>
                  <a:pt x="48846" y="70494"/>
                  <a:pt x="48914" y="70494"/>
                </a:cubicBezTo>
                <a:cubicBezTo>
                  <a:pt x="49028" y="70471"/>
                  <a:pt x="49141" y="70585"/>
                  <a:pt x="49278" y="70562"/>
                </a:cubicBezTo>
                <a:cubicBezTo>
                  <a:pt x="49414" y="70540"/>
                  <a:pt x="49460" y="70403"/>
                  <a:pt x="49596" y="70358"/>
                </a:cubicBezTo>
                <a:cubicBezTo>
                  <a:pt x="50097" y="70198"/>
                  <a:pt x="50779" y="70039"/>
                  <a:pt x="51438" y="69812"/>
                </a:cubicBezTo>
                <a:cubicBezTo>
                  <a:pt x="51575" y="70017"/>
                  <a:pt x="51143" y="69994"/>
                  <a:pt x="50915" y="70130"/>
                </a:cubicBezTo>
                <a:cubicBezTo>
                  <a:pt x="50779" y="70221"/>
                  <a:pt x="50574" y="70699"/>
                  <a:pt x="50392" y="70335"/>
                </a:cubicBezTo>
                <a:cubicBezTo>
                  <a:pt x="50119" y="70403"/>
                  <a:pt x="50324" y="70699"/>
                  <a:pt x="50051" y="70744"/>
                </a:cubicBezTo>
                <a:cubicBezTo>
                  <a:pt x="50006" y="70608"/>
                  <a:pt x="49915" y="70562"/>
                  <a:pt x="49824" y="70562"/>
                </a:cubicBezTo>
                <a:cubicBezTo>
                  <a:pt x="49915" y="70722"/>
                  <a:pt x="49687" y="70994"/>
                  <a:pt x="49437" y="70767"/>
                </a:cubicBezTo>
                <a:cubicBezTo>
                  <a:pt x="49460" y="71108"/>
                  <a:pt x="49733" y="70812"/>
                  <a:pt x="49778" y="71108"/>
                </a:cubicBezTo>
                <a:cubicBezTo>
                  <a:pt x="49528" y="71222"/>
                  <a:pt x="49369" y="71267"/>
                  <a:pt x="49210" y="71313"/>
                </a:cubicBezTo>
                <a:cubicBezTo>
                  <a:pt x="49073" y="71381"/>
                  <a:pt x="48914" y="71426"/>
                  <a:pt x="48800" y="71472"/>
                </a:cubicBezTo>
                <a:cubicBezTo>
                  <a:pt x="48823" y="71790"/>
                  <a:pt x="49073" y="71563"/>
                  <a:pt x="49096" y="71927"/>
                </a:cubicBezTo>
                <a:cubicBezTo>
                  <a:pt x="48664" y="71836"/>
                  <a:pt x="48459" y="72382"/>
                  <a:pt x="48095" y="71995"/>
                </a:cubicBezTo>
                <a:cubicBezTo>
                  <a:pt x="47982" y="72063"/>
                  <a:pt x="47982" y="72154"/>
                  <a:pt x="48073" y="72268"/>
                </a:cubicBezTo>
                <a:cubicBezTo>
                  <a:pt x="47936" y="72382"/>
                  <a:pt x="47800" y="72063"/>
                  <a:pt x="47800" y="72268"/>
                </a:cubicBezTo>
                <a:cubicBezTo>
                  <a:pt x="47663" y="72268"/>
                  <a:pt x="47868" y="72040"/>
                  <a:pt x="47845" y="71927"/>
                </a:cubicBezTo>
                <a:cubicBezTo>
                  <a:pt x="47436" y="72154"/>
                  <a:pt x="47118" y="72245"/>
                  <a:pt x="46617" y="72063"/>
                </a:cubicBezTo>
                <a:cubicBezTo>
                  <a:pt x="46595" y="72154"/>
                  <a:pt x="46686" y="72154"/>
                  <a:pt x="46731" y="72177"/>
                </a:cubicBezTo>
                <a:cubicBezTo>
                  <a:pt x="46504" y="72154"/>
                  <a:pt x="45799" y="72268"/>
                  <a:pt x="45435" y="71995"/>
                </a:cubicBezTo>
                <a:cubicBezTo>
                  <a:pt x="45162" y="71881"/>
                  <a:pt x="45185" y="72245"/>
                  <a:pt x="44912" y="72131"/>
                </a:cubicBezTo>
                <a:cubicBezTo>
                  <a:pt x="44844" y="71995"/>
                  <a:pt x="44662" y="71927"/>
                  <a:pt x="44457" y="71859"/>
                </a:cubicBezTo>
                <a:cubicBezTo>
                  <a:pt x="44343" y="71790"/>
                  <a:pt x="44298" y="71881"/>
                  <a:pt x="44252" y="71972"/>
                </a:cubicBezTo>
                <a:cubicBezTo>
                  <a:pt x="44093" y="71904"/>
                  <a:pt x="43866" y="71677"/>
                  <a:pt x="43752" y="71927"/>
                </a:cubicBezTo>
                <a:cubicBezTo>
                  <a:pt x="43752" y="72131"/>
                  <a:pt x="44207" y="72086"/>
                  <a:pt x="44389" y="72177"/>
                </a:cubicBezTo>
                <a:cubicBezTo>
                  <a:pt x="44321" y="72404"/>
                  <a:pt x="44321" y="72541"/>
                  <a:pt x="44548" y="72563"/>
                </a:cubicBezTo>
                <a:cubicBezTo>
                  <a:pt x="44616" y="72563"/>
                  <a:pt x="44662" y="72518"/>
                  <a:pt x="44730" y="72518"/>
                </a:cubicBezTo>
                <a:cubicBezTo>
                  <a:pt x="44707" y="72427"/>
                  <a:pt x="44571" y="72404"/>
                  <a:pt x="44639" y="72245"/>
                </a:cubicBezTo>
                <a:cubicBezTo>
                  <a:pt x="45617" y="72563"/>
                  <a:pt x="46299" y="72632"/>
                  <a:pt x="46936" y="72654"/>
                </a:cubicBezTo>
                <a:cubicBezTo>
                  <a:pt x="47550" y="72654"/>
                  <a:pt x="48118" y="72632"/>
                  <a:pt x="48869" y="72586"/>
                </a:cubicBezTo>
                <a:cubicBezTo>
                  <a:pt x="48960" y="72677"/>
                  <a:pt x="48914" y="72700"/>
                  <a:pt x="48914" y="72814"/>
                </a:cubicBezTo>
                <a:cubicBezTo>
                  <a:pt x="49301" y="72745"/>
                  <a:pt x="49710" y="72541"/>
                  <a:pt x="50142" y="72495"/>
                </a:cubicBezTo>
                <a:cubicBezTo>
                  <a:pt x="50233" y="72450"/>
                  <a:pt x="50142" y="72313"/>
                  <a:pt x="50256" y="72268"/>
                </a:cubicBezTo>
                <a:cubicBezTo>
                  <a:pt x="50483" y="72245"/>
                  <a:pt x="50711" y="72200"/>
                  <a:pt x="50779" y="72541"/>
                </a:cubicBezTo>
                <a:cubicBezTo>
                  <a:pt x="50961" y="72359"/>
                  <a:pt x="51006" y="72359"/>
                  <a:pt x="50824" y="72154"/>
                </a:cubicBezTo>
                <a:cubicBezTo>
                  <a:pt x="50938" y="72177"/>
                  <a:pt x="50983" y="72313"/>
                  <a:pt x="51120" y="72222"/>
                </a:cubicBezTo>
                <a:cubicBezTo>
                  <a:pt x="51211" y="72518"/>
                  <a:pt x="50892" y="72654"/>
                  <a:pt x="50824" y="72882"/>
                </a:cubicBezTo>
                <a:cubicBezTo>
                  <a:pt x="50460" y="72836"/>
                  <a:pt x="50483" y="72882"/>
                  <a:pt x="50074" y="73041"/>
                </a:cubicBezTo>
                <a:cubicBezTo>
                  <a:pt x="49846" y="72791"/>
                  <a:pt x="50324" y="72905"/>
                  <a:pt x="50233" y="72723"/>
                </a:cubicBezTo>
                <a:cubicBezTo>
                  <a:pt x="50006" y="72586"/>
                  <a:pt x="49596" y="72905"/>
                  <a:pt x="49915" y="73086"/>
                </a:cubicBezTo>
                <a:cubicBezTo>
                  <a:pt x="49574" y="73109"/>
                  <a:pt x="49483" y="73405"/>
                  <a:pt x="49301" y="73268"/>
                </a:cubicBezTo>
                <a:cubicBezTo>
                  <a:pt x="49232" y="73086"/>
                  <a:pt x="49346" y="73086"/>
                  <a:pt x="49460" y="73041"/>
                </a:cubicBezTo>
                <a:cubicBezTo>
                  <a:pt x="49301" y="72859"/>
                  <a:pt x="49028" y="73109"/>
                  <a:pt x="49096" y="73314"/>
                </a:cubicBezTo>
                <a:cubicBezTo>
                  <a:pt x="48709" y="73291"/>
                  <a:pt x="48323" y="73337"/>
                  <a:pt x="47868" y="73450"/>
                </a:cubicBezTo>
                <a:cubicBezTo>
                  <a:pt x="47663" y="73428"/>
                  <a:pt x="47550" y="73246"/>
                  <a:pt x="47345" y="73200"/>
                </a:cubicBezTo>
                <a:cubicBezTo>
                  <a:pt x="47254" y="73223"/>
                  <a:pt x="47300" y="73382"/>
                  <a:pt x="47186" y="73382"/>
                </a:cubicBezTo>
                <a:cubicBezTo>
                  <a:pt x="46504" y="73314"/>
                  <a:pt x="45503" y="73337"/>
                  <a:pt x="44889" y="72996"/>
                </a:cubicBezTo>
                <a:cubicBezTo>
                  <a:pt x="44866" y="72700"/>
                  <a:pt x="45185" y="72927"/>
                  <a:pt x="45344" y="72905"/>
                </a:cubicBezTo>
                <a:cubicBezTo>
                  <a:pt x="45116" y="72563"/>
                  <a:pt x="44730" y="72905"/>
                  <a:pt x="44548" y="72996"/>
                </a:cubicBezTo>
                <a:cubicBezTo>
                  <a:pt x="44025" y="72791"/>
                  <a:pt x="43593" y="72632"/>
                  <a:pt x="43093" y="72472"/>
                </a:cubicBezTo>
                <a:cubicBezTo>
                  <a:pt x="42570" y="72313"/>
                  <a:pt x="42047" y="72200"/>
                  <a:pt x="41478" y="72063"/>
                </a:cubicBezTo>
                <a:cubicBezTo>
                  <a:pt x="41455" y="71881"/>
                  <a:pt x="41205" y="71927"/>
                  <a:pt x="41455" y="71790"/>
                </a:cubicBezTo>
                <a:cubicBezTo>
                  <a:pt x="41182" y="71608"/>
                  <a:pt x="41182" y="71859"/>
                  <a:pt x="41023" y="71836"/>
                </a:cubicBezTo>
                <a:cubicBezTo>
                  <a:pt x="40318" y="71495"/>
                  <a:pt x="39500" y="71222"/>
                  <a:pt x="38818" y="71063"/>
                </a:cubicBezTo>
                <a:cubicBezTo>
                  <a:pt x="38454" y="70994"/>
                  <a:pt x="37999" y="70903"/>
                  <a:pt x="37681" y="70790"/>
                </a:cubicBezTo>
                <a:cubicBezTo>
                  <a:pt x="37385" y="70699"/>
                  <a:pt x="37226" y="70540"/>
                  <a:pt x="36976" y="70471"/>
                </a:cubicBezTo>
                <a:cubicBezTo>
                  <a:pt x="36839" y="70426"/>
                  <a:pt x="36634" y="70449"/>
                  <a:pt x="36498" y="70403"/>
                </a:cubicBezTo>
                <a:cubicBezTo>
                  <a:pt x="36362" y="70335"/>
                  <a:pt x="36339" y="70176"/>
                  <a:pt x="36202" y="70108"/>
                </a:cubicBezTo>
                <a:cubicBezTo>
                  <a:pt x="36066" y="70062"/>
                  <a:pt x="35316" y="69880"/>
                  <a:pt x="35065" y="69880"/>
                </a:cubicBezTo>
                <a:cubicBezTo>
                  <a:pt x="34974" y="69880"/>
                  <a:pt x="34952" y="69994"/>
                  <a:pt x="34838" y="69971"/>
                </a:cubicBezTo>
                <a:cubicBezTo>
                  <a:pt x="34656" y="69766"/>
                  <a:pt x="34565" y="69766"/>
                  <a:pt x="34247" y="69653"/>
                </a:cubicBezTo>
                <a:cubicBezTo>
                  <a:pt x="33951" y="69562"/>
                  <a:pt x="33951" y="69334"/>
                  <a:pt x="33678" y="69516"/>
                </a:cubicBezTo>
                <a:cubicBezTo>
                  <a:pt x="33405" y="69425"/>
                  <a:pt x="33496" y="69198"/>
                  <a:pt x="33155" y="69107"/>
                </a:cubicBezTo>
                <a:cubicBezTo>
                  <a:pt x="33133" y="69221"/>
                  <a:pt x="33269" y="69243"/>
                  <a:pt x="33383" y="69312"/>
                </a:cubicBezTo>
                <a:cubicBezTo>
                  <a:pt x="33155" y="69562"/>
                  <a:pt x="33019" y="69243"/>
                  <a:pt x="32837" y="69152"/>
                </a:cubicBezTo>
                <a:cubicBezTo>
                  <a:pt x="31745" y="68720"/>
                  <a:pt x="30768" y="68357"/>
                  <a:pt x="29608" y="67606"/>
                </a:cubicBezTo>
                <a:cubicBezTo>
                  <a:pt x="29267" y="67356"/>
                  <a:pt x="28562" y="66992"/>
                  <a:pt x="28084" y="66674"/>
                </a:cubicBezTo>
                <a:cubicBezTo>
                  <a:pt x="27948" y="66606"/>
                  <a:pt x="27971" y="66515"/>
                  <a:pt x="27834" y="66424"/>
                </a:cubicBezTo>
                <a:cubicBezTo>
                  <a:pt x="27516" y="66264"/>
                  <a:pt x="27038" y="66174"/>
                  <a:pt x="27084" y="65810"/>
                </a:cubicBezTo>
                <a:cubicBezTo>
                  <a:pt x="26902" y="65923"/>
                  <a:pt x="26197" y="65537"/>
                  <a:pt x="26151" y="65332"/>
                </a:cubicBezTo>
                <a:cubicBezTo>
                  <a:pt x="26129" y="65264"/>
                  <a:pt x="26379" y="65355"/>
                  <a:pt x="26402" y="65423"/>
                </a:cubicBezTo>
                <a:cubicBezTo>
                  <a:pt x="26515" y="65309"/>
                  <a:pt x="26129" y="64991"/>
                  <a:pt x="26083" y="65264"/>
                </a:cubicBezTo>
                <a:cubicBezTo>
                  <a:pt x="26060" y="65059"/>
                  <a:pt x="25924" y="64877"/>
                  <a:pt x="25651" y="64695"/>
                </a:cubicBezTo>
                <a:cubicBezTo>
                  <a:pt x="25606" y="64764"/>
                  <a:pt x="25697" y="64832"/>
                  <a:pt x="25742" y="64877"/>
                </a:cubicBezTo>
                <a:cubicBezTo>
                  <a:pt x="25333" y="64832"/>
                  <a:pt x="24923" y="64195"/>
                  <a:pt x="24537" y="63922"/>
                </a:cubicBezTo>
                <a:cubicBezTo>
                  <a:pt x="24469" y="63536"/>
                  <a:pt x="24355" y="63149"/>
                  <a:pt x="23900" y="62785"/>
                </a:cubicBezTo>
                <a:cubicBezTo>
                  <a:pt x="23809" y="62922"/>
                  <a:pt x="24173" y="63104"/>
                  <a:pt x="23877" y="63240"/>
                </a:cubicBezTo>
                <a:cubicBezTo>
                  <a:pt x="23605" y="62854"/>
                  <a:pt x="23332" y="62990"/>
                  <a:pt x="23013" y="62535"/>
                </a:cubicBezTo>
                <a:cubicBezTo>
                  <a:pt x="22854" y="62262"/>
                  <a:pt x="22740" y="61921"/>
                  <a:pt x="22513" y="61626"/>
                </a:cubicBezTo>
                <a:cubicBezTo>
                  <a:pt x="22604" y="61557"/>
                  <a:pt x="22672" y="61694"/>
                  <a:pt x="22740" y="61785"/>
                </a:cubicBezTo>
                <a:cubicBezTo>
                  <a:pt x="22809" y="61489"/>
                  <a:pt x="22399" y="61307"/>
                  <a:pt x="22331" y="61648"/>
                </a:cubicBezTo>
                <a:cubicBezTo>
                  <a:pt x="22195" y="61512"/>
                  <a:pt x="22149" y="61375"/>
                  <a:pt x="22240" y="61262"/>
                </a:cubicBezTo>
                <a:cubicBezTo>
                  <a:pt x="21740" y="60989"/>
                  <a:pt x="21399" y="60147"/>
                  <a:pt x="20944" y="59647"/>
                </a:cubicBezTo>
                <a:cubicBezTo>
                  <a:pt x="21331" y="59761"/>
                  <a:pt x="21012" y="59124"/>
                  <a:pt x="20785" y="59079"/>
                </a:cubicBezTo>
                <a:cubicBezTo>
                  <a:pt x="20557" y="59283"/>
                  <a:pt x="21240" y="59352"/>
                  <a:pt x="20830" y="59488"/>
                </a:cubicBezTo>
                <a:cubicBezTo>
                  <a:pt x="20330" y="58738"/>
                  <a:pt x="19830" y="57737"/>
                  <a:pt x="19466" y="57191"/>
                </a:cubicBezTo>
                <a:cubicBezTo>
                  <a:pt x="19580" y="57146"/>
                  <a:pt x="19534" y="57032"/>
                  <a:pt x="19625" y="56964"/>
                </a:cubicBezTo>
                <a:lnTo>
                  <a:pt x="19261" y="56850"/>
                </a:lnTo>
                <a:cubicBezTo>
                  <a:pt x="19034" y="56464"/>
                  <a:pt x="18852" y="56054"/>
                  <a:pt x="18602" y="55713"/>
                </a:cubicBezTo>
                <a:cubicBezTo>
                  <a:pt x="18170" y="55122"/>
                  <a:pt x="17897" y="54349"/>
                  <a:pt x="17465" y="53621"/>
                </a:cubicBezTo>
                <a:cubicBezTo>
                  <a:pt x="17351" y="53462"/>
                  <a:pt x="17169" y="53303"/>
                  <a:pt x="17055" y="53121"/>
                </a:cubicBezTo>
                <a:cubicBezTo>
                  <a:pt x="16578" y="52370"/>
                  <a:pt x="15736" y="50983"/>
                  <a:pt x="15009" y="50096"/>
                </a:cubicBezTo>
                <a:cubicBezTo>
                  <a:pt x="14781" y="49824"/>
                  <a:pt x="14509" y="49664"/>
                  <a:pt x="14281" y="49414"/>
                </a:cubicBezTo>
                <a:cubicBezTo>
                  <a:pt x="13804" y="48891"/>
                  <a:pt x="13462" y="48323"/>
                  <a:pt x="13008" y="47822"/>
                </a:cubicBezTo>
                <a:cubicBezTo>
                  <a:pt x="12439" y="47186"/>
                  <a:pt x="11825" y="46617"/>
                  <a:pt x="11257" y="46049"/>
                </a:cubicBezTo>
                <a:cubicBezTo>
                  <a:pt x="11143" y="45912"/>
                  <a:pt x="11189" y="45821"/>
                  <a:pt x="11052" y="45685"/>
                </a:cubicBezTo>
                <a:cubicBezTo>
                  <a:pt x="10893" y="45526"/>
                  <a:pt x="10779" y="45526"/>
                  <a:pt x="10688" y="45435"/>
                </a:cubicBezTo>
                <a:cubicBezTo>
                  <a:pt x="10506" y="45230"/>
                  <a:pt x="10415" y="44866"/>
                  <a:pt x="10029" y="44866"/>
                </a:cubicBezTo>
                <a:cubicBezTo>
                  <a:pt x="9142" y="43911"/>
                  <a:pt x="8960" y="43843"/>
                  <a:pt x="8028" y="42933"/>
                </a:cubicBezTo>
                <a:cubicBezTo>
                  <a:pt x="8119" y="42797"/>
                  <a:pt x="8255" y="42888"/>
                  <a:pt x="8346" y="42751"/>
                </a:cubicBezTo>
                <a:lnTo>
                  <a:pt x="8960" y="43343"/>
                </a:lnTo>
                <a:cubicBezTo>
                  <a:pt x="9142" y="43525"/>
                  <a:pt x="9210" y="43161"/>
                  <a:pt x="9347" y="43115"/>
                </a:cubicBezTo>
                <a:cubicBezTo>
                  <a:pt x="9187" y="42933"/>
                  <a:pt x="9119" y="43115"/>
                  <a:pt x="8983" y="43024"/>
                </a:cubicBezTo>
                <a:cubicBezTo>
                  <a:pt x="8778" y="42842"/>
                  <a:pt x="9005" y="42842"/>
                  <a:pt x="8937" y="42751"/>
                </a:cubicBezTo>
                <a:cubicBezTo>
                  <a:pt x="8846" y="42570"/>
                  <a:pt x="8687" y="42615"/>
                  <a:pt x="8642" y="42592"/>
                </a:cubicBezTo>
                <a:cubicBezTo>
                  <a:pt x="8460" y="42388"/>
                  <a:pt x="8642" y="42115"/>
                  <a:pt x="8369" y="42092"/>
                </a:cubicBezTo>
                <a:close/>
                <a:moveTo>
                  <a:pt x="52075" y="70812"/>
                </a:moveTo>
                <a:cubicBezTo>
                  <a:pt x="52189" y="70631"/>
                  <a:pt x="52393" y="70494"/>
                  <a:pt x="52302" y="70244"/>
                </a:cubicBezTo>
                <a:cubicBezTo>
                  <a:pt x="52598" y="70130"/>
                  <a:pt x="52939" y="69903"/>
                  <a:pt x="53098" y="70153"/>
                </a:cubicBezTo>
                <a:cubicBezTo>
                  <a:pt x="52848" y="70085"/>
                  <a:pt x="52507" y="70358"/>
                  <a:pt x="52325" y="70517"/>
                </a:cubicBezTo>
                <a:cubicBezTo>
                  <a:pt x="52371" y="70585"/>
                  <a:pt x="52461" y="70517"/>
                  <a:pt x="52530" y="70517"/>
                </a:cubicBezTo>
                <a:cubicBezTo>
                  <a:pt x="52530" y="70699"/>
                  <a:pt x="52257" y="70881"/>
                  <a:pt x="52075" y="70812"/>
                </a:cubicBezTo>
                <a:close/>
                <a:moveTo>
                  <a:pt x="6686" y="46276"/>
                </a:moveTo>
                <a:cubicBezTo>
                  <a:pt x="6390" y="46253"/>
                  <a:pt x="6004" y="45685"/>
                  <a:pt x="5685" y="45435"/>
                </a:cubicBezTo>
                <a:cubicBezTo>
                  <a:pt x="5981" y="45457"/>
                  <a:pt x="6368" y="46026"/>
                  <a:pt x="6686" y="46276"/>
                </a:cubicBezTo>
                <a:close/>
                <a:moveTo>
                  <a:pt x="52075" y="70631"/>
                </a:moveTo>
                <a:cubicBezTo>
                  <a:pt x="51779" y="70722"/>
                  <a:pt x="51779" y="70494"/>
                  <a:pt x="51552" y="70767"/>
                </a:cubicBezTo>
                <a:cubicBezTo>
                  <a:pt x="51393" y="70494"/>
                  <a:pt x="52029" y="70426"/>
                  <a:pt x="52075" y="70631"/>
                </a:cubicBezTo>
                <a:close/>
                <a:moveTo>
                  <a:pt x="64423" y="64650"/>
                </a:moveTo>
                <a:cubicBezTo>
                  <a:pt x="64627" y="64150"/>
                  <a:pt x="64946" y="64604"/>
                  <a:pt x="65469" y="64286"/>
                </a:cubicBezTo>
                <a:cubicBezTo>
                  <a:pt x="65014" y="64377"/>
                  <a:pt x="65173" y="64104"/>
                  <a:pt x="65514" y="63900"/>
                </a:cubicBezTo>
                <a:cubicBezTo>
                  <a:pt x="65628" y="64286"/>
                  <a:pt x="65924" y="63854"/>
                  <a:pt x="66242" y="64059"/>
                </a:cubicBezTo>
                <a:cubicBezTo>
                  <a:pt x="66196" y="64150"/>
                  <a:pt x="65946" y="64468"/>
                  <a:pt x="66333" y="64286"/>
                </a:cubicBezTo>
                <a:cubicBezTo>
                  <a:pt x="66378" y="64627"/>
                  <a:pt x="65901" y="64559"/>
                  <a:pt x="65628" y="64673"/>
                </a:cubicBezTo>
                <a:cubicBezTo>
                  <a:pt x="65605" y="64468"/>
                  <a:pt x="66083" y="64423"/>
                  <a:pt x="65833" y="64127"/>
                </a:cubicBezTo>
                <a:cubicBezTo>
                  <a:pt x="65742" y="64172"/>
                  <a:pt x="65810" y="64263"/>
                  <a:pt x="65810" y="64332"/>
                </a:cubicBezTo>
                <a:lnTo>
                  <a:pt x="65150" y="64604"/>
                </a:lnTo>
                <a:cubicBezTo>
                  <a:pt x="65014" y="64695"/>
                  <a:pt x="65469" y="64900"/>
                  <a:pt x="65014" y="65037"/>
                </a:cubicBezTo>
                <a:cubicBezTo>
                  <a:pt x="64741" y="64877"/>
                  <a:pt x="65128" y="64309"/>
                  <a:pt x="64423" y="64650"/>
                </a:cubicBezTo>
                <a:close/>
                <a:moveTo>
                  <a:pt x="55031" y="70039"/>
                </a:moveTo>
                <a:cubicBezTo>
                  <a:pt x="54986" y="69926"/>
                  <a:pt x="55281" y="69880"/>
                  <a:pt x="55213" y="69766"/>
                </a:cubicBezTo>
                <a:cubicBezTo>
                  <a:pt x="55463" y="69653"/>
                  <a:pt x="55759" y="69494"/>
                  <a:pt x="55986" y="69403"/>
                </a:cubicBezTo>
                <a:cubicBezTo>
                  <a:pt x="56327" y="69243"/>
                  <a:pt x="56737" y="69039"/>
                  <a:pt x="56873" y="69266"/>
                </a:cubicBezTo>
                <a:cubicBezTo>
                  <a:pt x="56646" y="69403"/>
                  <a:pt x="56600" y="69221"/>
                  <a:pt x="56350" y="69403"/>
                </a:cubicBezTo>
                <a:lnTo>
                  <a:pt x="56441" y="69630"/>
                </a:lnTo>
                <a:cubicBezTo>
                  <a:pt x="56850" y="69766"/>
                  <a:pt x="57032" y="69403"/>
                  <a:pt x="57532" y="69243"/>
                </a:cubicBezTo>
                <a:cubicBezTo>
                  <a:pt x="57760" y="69494"/>
                  <a:pt x="57305" y="69494"/>
                  <a:pt x="57123" y="69607"/>
                </a:cubicBezTo>
                <a:cubicBezTo>
                  <a:pt x="57009" y="69698"/>
                  <a:pt x="56850" y="69903"/>
                  <a:pt x="56714" y="69971"/>
                </a:cubicBezTo>
                <a:cubicBezTo>
                  <a:pt x="56259" y="70267"/>
                  <a:pt x="55713" y="70426"/>
                  <a:pt x="55440" y="70676"/>
                </a:cubicBezTo>
                <a:cubicBezTo>
                  <a:pt x="55122" y="70608"/>
                  <a:pt x="55509" y="70471"/>
                  <a:pt x="55349" y="70267"/>
                </a:cubicBezTo>
                <a:cubicBezTo>
                  <a:pt x="55577" y="70540"/>
                  <a:pt x="56259" y="70130"/>
                  <a:pt x="56555" y="69880"/>
                </a:cubicBezTo>
                <a:cubicBezTo>
                  <a:pt x="56373" y="69698"/>
                  <a:pt x="56123" y="69653"/>
                  <a:pt x="55804" y="69766"/>
                </a:cubicBezTo>
                <a:cubicBezTo>
                  <a:pt x="55850" y="69994"/>
                  <a:pt x="55963" y="70017"/>
                  <a:pt x="56191" y="69857"/>
                </a:cubicBezTo>
                <a:cubicBezTo>
                  <a:pt x="55941" y="70244"/>
                  <a:pt x="55395" y="69903"/>
                  <a:pt x="55031" y="70039"/>
                </a:cubicBezTo>
                <a:close/>
                <a:moveTo>
                  <a:pt x="62194" y="65605"/>
                </a:moveTo>
                <a:cubicBezTo>
                  <a:pt x="62194" y="65696"/>
                  <a:pt x="62035" y="65741"/>
                  <a:pt x="62080" y="65832"/>
                </a:cubicBezTo>
                <a:cubicBezTo>
                  <a:pt x="62149" y="66014"/>
                  <a:pt x="62490" y="65696"/>
                  <a:pt x="62672" y="65673"/>
                </a:cubicBezTo>
                <a:cubicBezTo>
                  <a:pt x="62626" y="65605"/>
                  <a:pt x="62513" y="65673"/>
                  <a:pt x="62444" y="65673"/>
                </a:cubicBezTo>
                <a:cubicBezTo>
                  <a:pt x="62285" y="65469"/>
                  <a:pt x="62558" y="65241"/>
                  <a:pt x="62126" y="65446"/>
                </a:cubicBezTo>
                <a:cubicBezTo>
                  <a:pt x="62240" y="65173"/>
                  <a:pt x="62353" y="65218"/>
                  <a:pt x="62649" y="65127"/>
                </a:cubicBezTo>
                <a:cubicBezTo>
                  <a:pt x="62717" y="65127"/>
                  <a:pt x="62490" y="65332"/>
                  <a:pt x="62490" y="65287"/>
                </a:cubicBezTo>
                <a:cubicBezTo>
                  <a:pt x="62490" y="65378"/>
                  <a:pt x="63013" y="65037"/>
                  <a:pt x="63149" y="65014"/>
                </a:cubicBezTo>
                <a:cubicBezTo>
                  <a:pt x="63263" y="65173"/>
                  <a:pt x="63081" y="65218"/>
                  <a:pt x="62922" y="65287"/>
                </a:cubicBezTo>
                <a:cubicBezTo>
                  <a:pt x="62808" y="65696"/>
                  <a:pt x="62467" y="66060"/>
                  <a:pt x="61830" y="66310"/>
                </a:cubicBezTo>
                <a:cubicBezTo>
                  <a:pt x="61853" y="66219"/>
                  <a:pt x="61876" y="66151"/>
                  <a:pt x="61830" y="66037"/>
                </a:cubicBezTo>
                <a:cubicBezTo>
                  <a:pt x="61694" y="66219"/>
                  <a:pt x="61830" y="66492"/>
                  <a:pt x="61398" y="66583"/>
                </a:cubicBezTo>
                <a:cubicBezTo>
                  <a:pt x="61353" y="66378"/>
                  <a:pt x="61239" y="66264"/>
                  <a:pt x="60989" y="66401"/>
                </a:cubicBezTo>
                <a:cubicBezTo>
                  <a:pt x="60898" y="65901"/>
                  <a:pt x="61444" y="65878"/>
                  <a:pt x="61762" y="65605"/>
                </a:cubicBezTo>
                <a:cubicBezTo>
                  <a:pt x="61853" y="65810"/>
                  <a:pt x="61671" y="65832"/>
                  <a:pt x="61899" y="65923"/>
                </a:cubicBezTo>
                <a:cubicBezTo>
                  <a:pt x="62012" y="65832"/>
                  <a:pt x="61853" y="65651"/>
                  <a:pt x="62194" y="65605"/>
                </a:cubicBezTo>
                <a:close/>
                <a:moveTo>
                  <a:pt x="59124" y="65651"/>
                </a:moveTo>
                <a:cubicBezTo>
                  <a:pt x="59193" y="65741"/>
                  <a:pt x="59374" y="65651"/>
                  <a:pt x="59465" y="65673"/>
                </a:cubicBezTo>
                <a:cubicBezTo>
                  <a:pt x="59397" y="65355"/>
                  <a:pt x="59033" y="65605"/>
                  <a:pt x="58715" y="65719"/>
                </a:cubicBezTo>
                <a:cubicBezTo>
                  <a:pt x="58101" y="66014"/>
                  <a:pt x="58874" y="65810"/>
                  <a:pt x="59124" y="65651"/>
                </a:cubicBezTo>
                <a:close/>
                <a:moveTo>
                  <a:pt x="57442" y="66560"/>
                </a:moveTo>
                <a:cubicBezTo>
                  <a:pt x="57783" y="66355"/>
                  <a:pt x="57987" y="65969"/>
                  <a:pt x="58283" y="65719"/>
                </a:cubicBezTo>
                <a:cubicBezTo>
                  <a:pt x="58488" y="65560"/>
                  <a:pt x="58465" y="65810"/>
                  <a:pt x="58647" y="65560"/>
                </a:cubicBezTo>
                <a:cubicBezTo>
                  <a:pt x="59011" y="65105"/>
                  <a:pt x="59806" y="64695"/>
                  <a:pt x="60807" y="64195"/>
                </a:cubicBezTo>
                <a:cubicBezTo>
                  <a:pt x="60943" y="64263"/>
                  <a:pt x="61148" y="64150"/>
                  <a:pt x="61285" y="64263"/>
                </a:cubicBezTo>
                <a:cubicBezTo>
                  <a:pt x="61466" y="64604"/>
                  <a:pt x="60830" y="64695"/>
                  <a:pt x="61239" y="64923"/>
                </a:cubicBezTo>
                <a:cubicBezTo>
                  <a:pt x="60966" y="65173"/>
                  <a:pt x="60807" y="65059"/>
                  <a:pt x="60534" y="65309"/>
                </a:cubicBezTo>
                <a:cubicBezTo>
                  <a:pt x="60671" y="65651"/>
                  <a:pt x="61171" y="65287"/>
                  <a:pt x="61557" y="65150"/>
                </a:cubicBezTo>
                <a:cubicBezTo>
                  <a:pt x="61626" y="65287"/>
                  <a:pt x="61512" y="65355"/>
                  <a:pt x="61603" y="65491"/>
                </a:cubicBezTo>
                <a:cubicBezTo>
                  <a:pt x="60989" y="65400"/>
                  <a:pt x="60489" y="65923"/>
                  <a:pt x="59806" y="66174"/>
                </a:cubicBezTo>
                <a:cubicBezTo>
                  <a:pt x="59693" y="66037"/>
                  <a:pt x="59875" y="65969"/>
                  <a:pt x="60011" y="65901"/>
                </a:cubicBezTo>
                <a:cubicBezTo>
                  <a:pt x="60193" y="65764"/>
                  <a:pt x="60193" y="65560"/>
                  <a:pt x="60216" y="65355"/>
                </a:cubicBezTo>
                <a:cubicBezTo>
                  <a:pt x="59784" y="65287"/>
                  <a:pt x="59943" y="65537"/>
                  <a:pt x="59806" y="65719"/>
                </a:cubicBezTo>
                <a:cubicBezTo>
                  <a:pt x="59079" y="66014"/>
                  <a:pt x="58328" y="66060"/>
                  <a:pt x="57874" y="66537"/>
                </a:cubicBezTo>
                <a:cubicBezTo>
                  <a:pt x="57760" y="66469"/>
                  <a:pt x="57601" y="66492"/>
                  <a:pt x="57442" y="66560"/>
                </a:cubicBezTo>
                <a:close/>
                <a:moveTo>
                  <a:pt x="63081" y="65400"/>
                </a:moveTo>
                <a:cubicBezTo>
                  <a:pt x="63559" y="65241"/>
                  <a:pt x="63536" y="64900"/>
                  <a:pt x="64127" y="64764"/>
                </a:cubicBezTo>
                <a:cubicBezTo>
                  <a:pt x="64173" y="64968"/>
                  <a:pt x="64332" y="64855"/>
                  <a:pt x="64491" y="64809"/>
                </a:cubicBezTo>
                <a:cubicBezTo>
                  <a:pt x="64400" y="65241"/>
                  <a:pt x="63854" y="65469"/>
                  <a:pt x="63399" y="65355"/>
                </a:cubicBezTo>
                <a:cubicBezTo>
                  <a:pt x="63490" y="65560"/>
                  <a:pt x="63672" y="65537"/>
                  <a:pt x="63581" y="65741"/>
                </a:cubicBezTo>
                <a:cubicBezTo>
                  <a:pt x="63945" y="65514"/>
                  <a:pt x="65014" y="65059"/>
                  <a:pt x="65310" y="65469"/>
                </a:cubicBezTo>
                <a:cubicBezTo>
                  <a:pt x="64923" y="65605"/>
                  <a:pt x="64673" y="65491"/>
                  <a:pt x="64286" y="65628"/>
                </a:cubicBezTo>
                <a:cubicBezTo>
                  <a:pt x="64173" y="65651"/>
                  <a:pt x="64059" y="65992"/>
                  <a:pt x="64286" y="65901"/>
                </a:cubicBezTo>
                <a:cubicBezTo>
                  <a:pt x="63809" y="66401"/>
                  <a:pt x="62626" y="66492"/>
                  <a:pt x="62194" y="66878"/>
                </a:cubicBezTo>
                <a:cubicBezTo>
                  <a:pt x="62240" y="66537"/>
                  <a:pt x="62740" y="66378"/>
                  <a:pt x="62899" y="66219"/>
                </a:cubicBezTo>
                <a:cubicBezTo>
                  <a:pt x="62899" y="66014"/>
                  <a:pt x="62422" y="66037"/>
                  <a:pt x="62467" y="66219"/>
                </a:cubicBezTo>
                <a:cubicBezTo>
                  <a:pt x="62035" y="66174"/>
                  <a:pt x="62740" y="65901"/>
                  <a:pt x="62945" y="65832"/>
                </a:cubicBezTo>
                <a:cubicBezTo>
                  <a:pt x="63172" y="65901"/>
                  <a:pt x="63013" y="66083"/>
                  <a:pt x="63013" y="66264"/>
                </a:cubicBezTo>
                <a:cubicBezTo>
                  <a:pt x="63377" y="66037"/>
                  <a:pt x="63581" y="66105"/>
                  <a:pt x="63900" y="65969"/>
                </a:cubicBezTo>
                <a:cubicBezTo>
                  <a:pt x="63831" y="65651"/>
                  <a:pt x="63513" y="65923"/>
                  <a:pt x="63422" y="65901"/>
                </a:cubicBezTo>
                <a:cubicBezTo>
                  <a:pt x="63377" y="65901"/>
                  <a:pt x="63513" y="65719"/>
                  <a:pt x="63445" y="65719"/>
                </a:cubicBezTo>
                <a:cubicBezTo>
                  <a:pt x="63354" y="65696"/>
                  <a:pt x="63104" y="65878"/>
                  <a:pt x="63058" y="65605"/>
                </a:cubicBezTo>
                <a:cubicBezTo>
                  <a:pt x="63149" y="65560"/>
                  <a:pt x="63104" y="65469"/>
                  <a:pt x="63081" y="65400"/>
                </a:cubicBezTo>
                <a:close/>
                <a:moveTo>
                  <a:pt x="57942" y="67697"/>
                </a:moveTo>
                <a:cubicBezTo>
                  <a:pt x="57942" y="67492"/>
                  <a:pt x="58237" y="67561"/>
                  <a:pt x="58374" y="67424"/>
                </a:cubicBezTo>
                <a:cubicBezTo>
                  <a:pt x="58419" y="67379"/>
                  <a:pt x="58374" y="67242"/>
                  <a:pt x="58397" y="67242"/>
                </a:cubicBezTo>
                <a:cubicBezTo>
                  <a:pt x="58533" y="67129"/>
                  <a:pt x="58601" y="67265"/>
                  <a:pt x="58715" y="67197"/>
                </a:cubicBezTo>
                <a:cubicBezTo>
                  <a:pt x="58783" y="67151"/>
                  <a:pt x="58829" y="66765"/>
                  <a:pt x="59170" y="66719"/>
                </a:cubicBezTo>
                <a:cubicBezTo>
                  <a:pt x="59352" y="66924"/>
                  <a:pt x="59011" y="66947"/>
                  <a:pt x="58851" y="67038"/>
                </a:cubicBezTo>
                <a:cubicBezTo>
                  <a:pt x="59011" y="67265"/>
                  <a:pt x="58783" y="67447"/>
                  <a:pt x="59124" y="67379"/>
                </a:cubicBezTo>
                <a:cubicBezTo>
                  <a:pt x="59124" y="67697"/>
                  <a:pt x="58897" y="67401"/>
                  <a:pt x="58806" y="67424"/>
                </a:cubicBezTo>
                <a:cubicBezTo>
                  <a:pt x="58669" y="67470"/>
                  <a:pt x="58829" y="67561"/>
                  <a:pt x="58783" y="67606"/>
                </a:cubicBezTo>
                <a:cubicBezTo>
                  <a:pt x="58669" y="67743"/>
                  <a:pt x="58328" y="67606"/>
                  <a:pt x="58101" y="67811"/>
                </a:cubicBezTo>
                <a:cubicBezTo>
                  <a:pt x="58078" y="67720"/>
                  <a:pt x="58033" y="67697"/>
                  <a:pt x="57942" y="67697"/>
                </a:cubicBezTo>
                <a:close/>
                <a:moveTo>
                  <a:pt x="55691" y="68243"/>
                </a:moveTo>
                <a:cubicBezTo>
                  <a:pt x="55736" y="67947"/>
                  <a:pt x="56305" y="67947"/>
                  <a:pt x="56418" y="67993"/>
                </a:cubicBezTo>
                <a:cubicBezTo>
                  <a:pt x="56646" y="67879"/>
                  <a:pt x="56646" y="67720"/>
                  <a:pt x="56873" y="67788"/>
                </a:cubicBezTo>
                <a:cubicBezTo>
                  <a:pt x="56782" y="67970"/>
                  <a:pt x="56577" y="68061"/>
                  <a:pt x="56350" y="68106"/>
                </a:cubicBezTo>
                <a:cubicBezTo>
                  <a:pt x="56100" y="68175"/>
                  <a:pt x="55850" y="68197"/>
                  <a:pt x="55691" y="68243"/>
                </a:cubicBezTo>
                <a:close/>
                <a:moveTo>
                  <a:pt x="57760" y="67038"/>
                </a:moveTo>
                <a:cubicBezTo>
                  <a:pt x="58033" y="66924"/>
                  <a:pt x="58328" y="66810"/>
                  <a:pt x="58419" y="67038"/>
                </a:cubicBezTo>
                <a:cubicBezTo>
                  <a:pt x="58283" y="66901"/>
                  <a:pt x="57805" y="67379"/>
                  <a:pt x="57760" y="67038"/>
                </a:cubicBezTo>
                <a:close/>
                <a:moveTo>
                  <a:pt x="55054" y="69380"/>
                </a:moveTo>
                <a:cubicBezTo>
                  <a:pt x="54940" y="68948"/>
                  <a:pt x="55440" y="69039"/>
                  <a:pt x="55782" y="68948"/>
                </a:cubicBezTo>
                <a:cubicBezTo>
                  <a:pt x="55782" y="69152"/>
                  <a:pt x="55236" y="69221"/>
                  <a:pt x="55054" y="69380"/>
                </a:cubicBezTo>
                <a:close/>
                <a:moveTo>
                  <a:pt x="57396" y="68470"/>
                </a:moveTo>
                <a:cubicBezTo>
                  <a:pt x="57464" y="68311"/>
                  <a:pt x="57760" y="68175"/>
                  <a:pt x="57851" y="68015"/>
                </a:cubicBezTo>
                <a:cubicBezTo>
                  <a:pt x="57783" y="67970"/>
                  <a:pt x="57714" y="67902"/>
                  <a:pt x="57601" y="67947"/>
                </a:cubicBezTo>
                <a:cubicBezTo>
                  <a:pt x="57623" y="67606"/>
                  <a:pt x="57828" y="68061"/>
                  <a:pt x="58010" y="67856"/>
                </a:cubicBezTo>
                <a:cubicBezTo>
                  <a:pt x="57919" y="68084"/>
                  <a:pt x="57646" y="68516"/>
                  <a:pt x="57396" y="68470"/>
                </a:cubicBezTo>
                <a:close/>
                <a:moveTo>
                  <a:pt x="64332" y="37544"/>
                </a:moveTo>
                <a:cubicBezTo>
                  <a:pt x="64036" y="37499"/>
                  <a:pt x="63650" y="36862"/>
                  <a:pt x="63331" y="36566"/>
                </a:cubicBezTo>
                <a:cubicBezTo>
                  <a:pt x="63650" y="36612"/>
                  <a:pt x="63991" y="37271"/>
                  <a:pt x="64332" y="37544"/>
                </a:cubicBezTo>
                <a:close/>
                <a:moveTo>
                  <a:pt x="19398" y="8619"/>
                </a:moveTo>
                <a:cubicBezTo>
                  <a:pt x="19216" y="8482"/>
                  <a:pt x="19466" y="8119"/>
                  <a:pt x="19648" y="8073"/>
                </a:cubicBezTo>
                <a:cubicBezTo>
                  <a:pt x="19784" y="8187"/>
                  <a:pt x="19443" y="8437"/>
                  <a:pt x="19398" y="8619"/>
                </a:cubicBezTo>
                <a:close/>
                <a:moveTo>
                  <a:pt x="22581" y="3184"/>
                </a:moveTo>
                <a:cubicBezTo>
                  <a:pt x="22490" y="2775"/>
                  <a:pt x="23400" y="1592"/>
                  <a:pt x="23423" y="1956"/>
                </a:cubicBezTo>
                <a:cubicBezTo>
                  <a:pt x="23150" y="2161"/>
                  <a:pt x="22991" y="2684"/>
                  <a:pt x="22581" y="3184"/>
                </a:cubicBezTo>
                <a:close/>
                <a:moveTo>
                  <a:pt x="14463" y="16259"/>
                </a:moveTo>
                <a:cubicBezTo>
                  <a:pt x="14304" y="16009"/>
                  <a:pt x="14622" y="15918"/>
                  <a:pt x="14736" y="15714"/>
                </a:cubicBezTo>
                <a:cubicBezTo>
                  <a:pt x="15191" y="14986"/>
                  <a:pt x="15827" y="13940"/>
                  <a:pt x="16328" y="13258"/>
                </a:cubicBezTo>
                <a:cubicBezTo>
                  <a:pt x="16623" y="13644"/>
                  <a:pt x="16078" y="13872"/>
                  <a:pt x="15918" y="14099"/>
                </a:cubicBezTo>
                <a:cubicBezTo>
                  <a:pt x="15532" y="14690"/>
                  <a:pt x="15123" y="15327"/>
                  <a:pt x="14463" y="16259"/>
                </a:cubicBezTo>
                <a:close/>
                <a:moveTo>
                  <a:pt x="18761" y="9574"/>
                </a:moveTo>
                <a:cubicBezTo>
                  <a:pt x="18761" y="9210"/>
                  <a:pt x="18966" y="9074"/>
                  <a:pt x="19216" y="8733"/>
                </a:cubicBezTo>
                <a:cubicBezTo>
                  <a:pt x="19307" y="8937"/>
                  <a:pt x="18875" y="9301"/>
                  <a:pt x="18761" y="9574"/>
                </a:cubicBezTo>
                <a:close/>
                <a:moveTo>
                  <a:pt x="34770" y="4071"/>
                </a:moveTo>
                <a:cubicBezTo>
                  <a:pt x="34861" y="3775"/>
                  <a:pt x="35839" y="4366"/>
                  <a:pt x="35998" y="4503"/>
                </a:cubicBezTo>
                <a:cubicBezTo>
                  <a:pt x="35702" y="4594"/>
                  <a:pt x="35156" y="4185"/>
                  <a:pt x="34770" y="4071"/>
                </a:cubicBezTo>
                <a:close/>
                <a:moveTo>
                  <a:pt x="39022" y="5913"/>
                </a:moveTo>
                <a:cubicBezTo>
                  <a:pt x="39227" y="5867"/>
                  <a:pt x="39500" y="5958"/>
                  <a:pt x="39750" y="6049"/>
                </a:cubicBezTo>
                <a:cubicBezTo>
                  <a:pt x="39682" y="6368"/>
                  <a:pt x="39272" y="5958"/>
                  <a:pt x="39022" y="5913"/>
                </a:cubicBezTo>
                <a:close/>
                <a:moveTo>
                  <a:pt x="33678" y="3525"/>
                </a:moveTo>
                <a:cubicBezTo>
                  <a:pt x="33860" y="3571"/>
                  <a:pt x="34406" y="3730"/>
                  <a:pt x="34611" y="3912"/>
                </a:cubicBezTo>
                <a:cubicBezTo>
                  <a:pt x="34292" y="4048"/>
                  <a:pt x="33928" y="3752"/>
                  <a:pt x="33678" y="3525"/>
                </a:cubicBezTo>
                <a:close/>
                <a:moveTo>
                  <a:pt x="23582" y="1729"/>
                </a:moveTo>
                <a:cubicBezTo>
                  <a:pt x="23582" y="1206"/>
                  <a:pt x="24105" y="683"/>
                  <a:pt x="24378" y="296"/>
                </a:cubicBezTo>
                <a:cubicBezTo>
                  <a:pt x="24469" y="160"/>
                  <a:pt x="24560" y="0"/>
                  <a:pt x="24673" y="0"/>
                </a:cubicBezTo>
                <a:cubicBezTo>
                  <a:pt x="25719" y="387"/>
                  <a:pt x="26583" y="751"/>
                  <a:pt x="27539" y="1137"/>
                </a:cubicBezTo>
                <a:cubicBezTo>
                  <a:pt x="28062" y="1342"/>
                  <a:pt x="28789" y="1297"/>
                  <a:pt x="28971" y="1797"/>
                </a:cubicBezTo>
                <a:cubicBezTo>
                  <a:pt x="27925" y="1183"/>
                  <a:pt x="26811" y="1024"/>
                  <a:pt x="25719" y="592"/>
                </a:cubicBezTo>
                <a:cubicBezTo>
                  <a:pt x="25424" y="478"/>
                  <a:pt x="25083" y="341"/>
                  <a:pt x="24719" y="182"/>
                </a:cubicBezTo>
                <a:cubicBezTo>
                  <a:pt x="24605" y="182"/>
                  <a:pt x="24537" y="364"/>
                  <a:pt x="24423" y="478"/>
                </a:cubicBezTo>
                <a:cubicBezTo>
                  <a:pt x="24332" y="592"/>
                  <a:pt x="24241" y="728"/>
                  <a:pt x="24150" y="865"/>
                </a:cubicBezTo>
                <a:cubicBezTo>
                  <a:pt x="23968" y="1137"/>
                  <a:pt x="23764" y="1410"/>
                  <a:pt x="23582" y="1729"/>
                </a:cubicBezTo>
                <a:close/>
                <a:moveTo>
                  <a:pt x="57078" y="22945"/>
                </a:moveTo>
                <a:cubicBezTo>
                  <a:pt x="56805" y="22990"/>
                  <a:pt x="57146" y="23332"/>
                  <a:pt x="56805" y="23354"/>
                </a:cubicBezTo>
                <a:cubicBezTo>
                  <a:pt x="56691" y="23081"/>
                  <a:pt x="56941" y="22990"/>
                  <a:pt x="56805" y="22763"/>
                </a:cubicBezTo>
                <a:cubicBezTo>
                  <a:pt x="56964" y="22718"/>
                  <a:pt x="57032" y="22786"/>
                  <a:pt x="57078" y="22945"/>
                </a:cubicBezTo>
                <a:close/>
                <a:moveTo>
                  <a:pt x="57328" y="24127"/>
                </a:moveTo>
                <a:cubicBezTo>
                  <a:pt x="57214" y="23855"/>
                  <a:pt x="57032" y="23559"/>
                  <a:pt x="57305" y="23445"/>
                </a:cubicBezTo>
                <a:cubicBezTo>
                  <a:pt x="57237" y="23627"/>
                  <a:pt x="57623" y="24036"/>
                  <a:pt x="57328" y="24127"/>
                </a:cubicBezTo>
                <a:close/>
                <a:moveTo>
                  <a:pt x="58328" y="27516"/>
                </a:moveTo>
                <a:cubicBezTo>
                  <a:pt x="58101" y="27061"/>
                  <a:pt x="58283" y="26879"/>
                  <a:pt x="58192" y="26538"/>
                </a:cubicBezTo>
                <a:cubicBezTo>
                  <a:pt x="58215" y="26538"/>
                  <a:pt x="58237" y="26606"/>
                  <a:pt x="58283" y="26674"/>
                </a:cubicBezTo>
                <a:cubicBezTo>
                  <a:pt x="58328" y="26765"/>
                  <a:pt x="58374" y="26902"/>
                  <a:pt x="58419" y="27015"/>
                </a:cubicBezTo>
                <a:cubicBezTo>
                  <a:pt x="58488" y="27243"/>
                  <a:pt x="58533" y="27493"/>
                  <a:pt x="58328" y="27516"/>
                </a:cubicBezTo>
                <a:close/>
                <a:moveTo>
                  <a:pt x="57123" y="24514"/>
                </a:moveTo>
                <a:cubicBezTo>
                  <a:pt x="56919" y="24650"/>
                  <a:pt x="56987" y="24014"/>
                  <a:pt x="56782" y="24150"/>
                </a:cubicBezTo>
                <a:cubicBezTo>
                  <a:pt x="56941" y="23991"/>
                  <a:pt x="56418" y="23536"/>
                  <a:pt x="56782" y="23468"/>
                </a:cubicBezTo>
                <a:cubicBezTo>
                  <a:pt x="56919" y="23832"/>
                  <a:pt x="56896" y="24105"/>
                  <a:pt x="57123" y="24514"/>
                </a:cubicBezTo>
                <a:close/>
                <a:moveTo>
                  <a:pt x="54735" y="20694"/>
                </a:moveTo>
                <a:cubicBezTo>
                  <a:pt x="54599" y="20603"/>
                  <a:pt x="54463" y="20489"/>
                  <a:pt x="54599" y="20307"/>
                </a:cubicBezTo>
                <a:cubicBezTo>
                  <a:pt x="54758" y="20398"/>
                  <a:pt x="54917" y="20512"/>
                  <a:pt x="54735" y="20694"/>
                </a:cubicBezTo>
                <a:close/>
                <a:moveTo>
                  <a:pt x="38226" y="13553"/>
                </a:moveTo>
                <a:cubicBezTo>
                  <a:pt x="38408" y="13963"/>
                  <a:pt x="37499" y="13326"/>
                  <a:pt x="37317" y="13417"/>
                </a:cubicBezTo>
                <a:cubicBezTo>
                  <a:pt x="37339" y="13326"/>
                  <a:pt x="37180" y="13281"/>
                  <a:pt x="37067" y="13212"/>
                </a:cubicBezTo>
                <a:cubicBezTo>
                  <a:pt x="37339" y="12962"/>
                  <a:pt x="38044" y="13622"/>
                  <a:pt x="38226" y="13553"/>
                </a:cubicBezTo>
                <a:close/>
                <a:moveTo>
                  <a:pt x="56168" y="24218"/>
                </a:moveTo>
                <a:cubicBezTo>
                  <a:pt x="56214" y="24105"/>
                  <a:pt x="56168" y="23946"/>
                  <a:pt x="56100" y="23786"/>
                </a:cubicBezTo>
                <a:cubicBezTo>
                  <a:pt x="56032" y="23650"/>
                  <a:pt x="55963" y="23491"/>
                  <a:pt x="55895" y="23354"/>
                </a:cubicBezTo>
                <a:cubicBezTo>
                  <a:pt x="55804" y="23104"/>
                  <a:pt x="55509" y="22922"/>
                  <a:pt x="55759" y="22740"/>
                </a:cubicBezTo>
                <a:cubicBezTo>
                  <a:pt x="55804" y="22922"/>
                  <a:pt x="55986" y="23150"/>
                  <a:pt x="56123" y="23400"/>
                </a:cubicBezTo>
                <a:cubicBezTo>
                  <a:pt x="56282" y="23741"/>
                  <a:pt x="56395" y="24036"/>
                  <a:pt x="56168" y="24218"/>
                </a:cubicBezTo>
                <a:close/>
                <a:moveTo>
                  <a:pt x="22035" y="18693"/>
                </a:moveTo>
                <a:cubicBezTo>
                  <a:pt x="22126" y="18806"/>
                  <a:pt x="21990" y="19193"/>
                  <a:pt x="21876" y="19329"/>
                </a:cubicBezTo>
                <a:cubicBezTo>
                  <a:pt x="21785" y="19443"/>
                  <a:pt x="21512" y="19739"/>
                  <a:pt x="21376" y="19579"/>
                </a:cubicBezTo>
                <a:cubicBezTo>
                  <a:pt x="21740" y="19307"/>
                  <a:pt x="21694" y="19125"/>
                  <a:pt x="22035" y="18693"/>
                </a:cubicBezTo>
                <a:close/>
                <a:moveTo>
                  <a:pt x="58146" y="28789"/>
                </a:moveTo>
                <a:lnTo>
                  <a:pt x="57828" y="28061"/>
                </a:lnTo>
                <a:cubicBezTo>
                  <a:pt x="57965" y="28039"/>
                  <a:pt x="58465" y="28698"/>
                  <a:pt x="58146" y="28789"/>
                </a:cubicBezTo>
                <a:close/>
                <a:moveTo>
                  <a:pt x="29244" y="1729"/>
                </a:moveTo>
                <a:cubicBezTo>
                  <a:pt x="30108" y="1956"/>
                  <a:pt x="30995" y="2365"/>
                  <a:pt x="31996" y="2820"/>
                </a:cubicBezTo>
                <a:cubicBezTo>
                  <a:pt x="31245" y="2661"/>
                  <a:pt x="30404" y="2365"/>
                  <a:pt x="29494" y="2002"/>
                </a:cubicBezTo>
                <a:cubicBezTo>
                  <a:pt x="29267" y="1933"/>
                  <a:pt x="29244" y="1820"/>
                  <a:pt x="29244" y="1729"/>
                </a:cubicBezTo>
                <a:close/>
                <a:moveTo>
                  <a:pt x="31768" y="73632"/>
                </a:moveTo>
                <a:cubicBezTo>
                  <a:pt x="32132" y="73882"/>
                  <a:pt x="32200" y="73632"/>
                  <a:pt x="32496" y="73746"/>
                </a:cubicBezTo>
                <a:cubicBezTo>
                  <a:pt x="32541" y="74314"/>
                  <a:pt x="33133" y="73951"/>
                  <a:pt x="33314" y="74155"/>
                </a:cubicBezTo>
                <a:cubicBezTo>
                  <a:pt x="33246" y="74201"/>
                  <a:pt x="33178" y="74246"/>
                  <a:pt x="33133" y="74360"/>
                </a:cubicBezTo>
                <a:cubicBezTo>
                  <a:pt x="32951" y="74246"/>
                  <a:pt x="32473" y="74201"/>
                  <a:pt x="32496" y="74019"/>
                </a:cubicBezTo>
                <a:cubicBezTo>
                  <a:pt x="32268" y="73996"/>
                  <a:pt x="31586" y="74042"/>
                  <a:pt x="31768" y="73632"/>
                </a:cubicBezTo>
                <a:close/>
                <a:moveTo>
                  <a:pt x="24400" y="67356"/>
                </a:moveTo>
                <a:cubicBezTo>
                  <a:pt x="24810" y="67470"/>
                  <a:pt x="24878" y="67720"/>
                  <a:pt x="25128" y="68015"/>
                </a:cubicBezTo>
                <a:cubicBezTo>
                  <a:pt x="24901" y="68061"/>
                  <a:pt x="24651" y="67925"/>
                  <a:pt x="24400" y="67697"/>
                </a:cubicBezTo>
                <a:cubicBezTo>
                  <a:pt x="24491" y="67583"/>
                  <a:pt x="24469" y="67470"/>
                  <a:pt x="24400" y="67356"/>
                </a:cubicBezTo>
                <a:close/>
                <a:moveTo>
                  <a:pt x="23104" y="66492"/>
                </a:moveTo>
                <a:cubicBezTo>
                  <a:pt x="23354" y="66424"/>
                  <a:pt x="23445" y="66606"/>
                  <a:pt x="23605" y="66810"/>
                </a:cubicBezTo>
                <a:cubicBezTo>
                  <a:pt x="23354" y="66878"/>
                  <a:pt x="23241" y="66697"/>
                  <a:pt x="23104" y="66492"/>
                </a:cubicBezTo>
                <a:close/>
                <a:moveTo>
                  <a:pt x="25378" y="67993"/>
                </a:moveTo>
                <a:cubicBezTo>
                  <a:pt x="25651" y="68197"/>
                  <a:pt x="25901" y="68379"/>
                  <a:pt x="26174" y="68561"/>
                </a:cubicBezTo>
                <a:cubicBezTo>
                  <a:pt x="25992" y="68516"/>
                  <a:pt x="25196" y="68334"/>
                  <a:pt x="25378" y="67993"/>
                </a:cubicBezTo>
                <a:close/>
                <a:moveTo>
                  <a:pt x="43593" y="73109"/>
                </a:moveTo>
                <a:cubicBezTo>
                  <a:pt x="43070" y="72950"/>
                  <a:pt x="42433" y="72768"/>
                  <a:pt x="42024" y="72654"/>
                </a:cubicBezTo>
                <a:cubicBezTo>
                  <a:pt x="42524" y="72586"/>
                  <a:pt x="42956" y="72745"/>
                  <a:pt x="43388" y="72905"/>
                </a:cubicBezTo>
                <a:cubicBezTo>
                  <a:pt x="43798" y="73064"/>
                  <a:pt x="44252" y="73268"/>
                  <a:pt x="44821" y="73314"/>
                </a:cubicBezTo>
                <a:cubicBezTo>
                  <a:pt x="44957" y="73496"/>
                  <a:pt x="43979" y="73223"/>
                  <a:pt x="43593" y="73109"/>
                </a:cubicBezTo>
                <a:close/>
                <a:moveTo>
                  <a:pt x="35452" y="70198"/>
                </a:moveTo>
                <a:cubicBezTo>
                  <a:pt x="35725" y="70085"/>
                  <a:pt x="36271" y="70471"/>
                  <a:pt x="36657" y="70540"/>
                </a:cubicBezTo>
                <a:cubicBezTo>
                  <a:pt x="36316" y="70653"/>
                  <a:pt x="35793" y="70312"/>
                  <a:pt x="35452" y="70198"/>
                </a:cubicBezTo>
                <a:close/>
                <a:moveTo>
                  <a:pt x="25606" y="68675"/>
                </a:moveTo>
                <a:cubicBezTo>
                  <a:pt x="25742" y="68789"/>
                  <a:pt x="25833" y="68720"/>
                  <a:pt x="25992" y="68834"/>
                </a:cubicBezTo>
                <a:cubicBezTo>
                  <a:pt x="25947" y="69062"/>
                  <a:pt x="25901" y="69266"/>
                  <a:pt x="25788" y="69516"/>
                </a:cubicBezTo>
                <a:cubicBezTo>
                  <a:pt x="25560" y="69266"/>
                  <a:pt x="25446" y="68971"/>
                  <a:pt x="25606" y="68675"/>
                </a:cubicBezTo>
                <a:close/>
                <a:moveTo>
                  <a:pt x="37180" y="71063"/>
                </a:moveTo>
                <a:cubicBezTo>
                  <a:pt x="37453" y="70699"/>
                  <a:pt x="38067" y="71154"/>
                  <a:pt x="38431" y="71313"/>
                </a:cubicBezTo>
                <a:cubicBezTo>
                  <a:pt x="38681" y="71404"/>
                  <a:pt x="39159" y="71381"/>
                  <a:pt x="39113" y="71699"/>
                </a:cubicBezTo>
                <a:cubicBezTo>
                  <a:pt x="38522" y="71335"/>
                  <a:pt x="37681" y="71176"/>
                  <a:pt x="37180" y="71063"/>
                </a:cubicBezTo>
                <a:close/>
                <a:moveTo>
                  <a:pt x="79909" y="45207"/>
                </a:moveTo>
                <a:cubicBezTo>
                  <a:pt x="79977" y="45526"/>
                  <a:pt x="79886" y="46026"/>
                  <a:pt x="79863" y="46663"/>
                </a:cubicBezTo>
                <a:cubicBezTo>
                  <a:pt x="79795" y="46253"/>
                  <a:pt x="79772" y="45594"/>
                  <a:pt x="79909" y="45207"/>
                </a:cubicBezTo>
                <a:close/>
                <a:moveTo>
                  <a:pt x="70653" y="35179"/>
                </a:moveTo>
                <a:cubicBezTo>
                  <a:pt x="70926" y="35225"/>
                  <a:pt x="71586" y="35657"/>
                  <a:pt x="71722" y="35998"/>
                </a:cubicBezTo>
                <a:cubicBezTo>
                  <a:pt x="71495" y="36271"/>
                  <a:pt x="71609" y="35907"/>
                  <a:pt x="71495" y="35816"/>
                </a:cubicBezTo>
                <a:cubicBezTo>
                  <a:pt x="71176" y="35793"/>
                  <a:pt x="70835" y="35361"/>
                  <a:pt x="70653" y="35179"/>
                </a:cubicBezTo>
                <a:close/>
                <a:moveTo>
                  <a:pt x="27288" y="71972"/>
                </a:moveTo>
                <a:cubicBezTo>
                  <a:pt x="27470" y="71768"/>
                  <a:pt x="27675" y="72063"/>
                  <a:pt x="27880" y="72200"/>
                </a:cubicBezTo>
                <a:cubicBezTo>
                  <a:pt x="27675" y="72359"/>
                  <a:pt x="27448" y="72109"/>
                  <a:pt x="27288" y="71972"/>
                </a:cubicBezTo>
                <a:close/>
                <a:moveTo>
                  <a:pt x="45321" y="10779"/>
                </a:moveTo>
                <a:cubicBezTo>
                  <a:pt x="45185" y="10961"/>
                  <a:pt x="44935" y="10961"/>
                  <a:pt x="44639" y="10825"/>
                </a:cubicBezTo>
                <a:cubicBezTo>
                  <a:pt x="44730" y="10756"/>
                  <a:pt x="44821" y="10734"/>
                  <a:pt x="44980" y="10802"/>
                </a:cubicBezTo>
                <a:cubicBezTo>
                  <a:pt x="45026" y="10756"/>
                  <a:pt x="44980" y="10711"/>
                  <a:pt x="44935" y="10688"/>
                </a:cubicBezTo>
                <a:cubicBezTo>
                  <a:pt x="45003" y="10597"/>
                  <a:pt x="45185" y="10734"/>
                  <a:pt x="45321" y="10779"/>
                </a:cubicBezTo>
                <a:close/>
                <a:moveTo>
                  <a:pt x="71085" y="62103"/>
                </a:moveTo>
                <a:cubicBezTo>
                  <a:pt x="71313" y="62399"/>
                  <a:pt x="71699" y="61830"/>
                  <a:pt x="71972" y="61717"/>
                </a:cubicBezTo>
                <a:cubicBezTo>
                  <a:pt x="71881" y="61603"/>
                  <a:pt x="72132" y="61535"/>
                  <a:pt x="71995" y="61398"/>
                </a:cubicBezTo>
                <a:cubicBezTo>
                  <a:pt x="71609" y="61717"/>
                  <a:pt x="71631" y="61944"/>
                  <a:pt x="71085" y="62103"/>
                </a:cubicBezTo>
                <a:close/>
                <a:moveTo>
                  <a:pt x="71040" y="62035"/>
                </a:moveTo>
                <a:cubicBezTo>
                  <a:pt x="71176" y="61876"/>
                  <a:pt x="71699" y="61807"/>
                  <a:pt x="71472" y="61557"/>
                </a:cubicBezTo>
                <a:cubicBezTo>
                  <a:pt x="71358" y="61717"/>
                  <a:pt x="70835" y="61785"/>
                  <a:pt x="71040" y="62035"/>
                </a:cubicBezTo>
                <a:close/>
                <a:moveTo>
                  <a:pt x="72200" y="61557"/>
                </a:moveTo>
                <a:cubicBezTo>
                  <a:pt x="72359" y="61466"/>
                  <a:pt x="72427" y="61353"/>
                  <a:pt x="72450" y="61262"/>
                </a:cubicBezTo>
                <a:cubicBezTo>
                  <a:pt x="72382" y="61057"/>
                  <a:pt x="72041" y="60875"/>
                  <a:pt x="72132" y="61080"/>
                </a:cubicBezTo>
                <a:cubicBezTo>
                  <a:pt x="72313" y="61057"/>
                  <a:pt x="72222" y="61421"/>
                  <a:pt x="72200" y="61557"/>
                </a:cubicBezTo>
                <a:close/>
                <a:moveTo>
                  <a:pt x="72200" y="62194"/>
                </a:moveTo>
                <a:cubicBezTo>
                  <a:pt x="72132" y="62353"/>
                  <a:pt x="71950" y="62490"/>
                  <a:pt x="72041" y="62694"/>
                </a:cubicBezTo>
                <a:cubicBezTo>
                  <a:pt x="72200" y="62512"/>
                  <a:pt x="72291" y="62672"/>
                  <a:pt x="72427" y="62535"/>
                </a:cubicBezTo>
                <a:close/>
                <a:moveTo>
                  <a:pt x="74610" y="60943"/>
                </a:moveTo>
                <a:cubicBezTo>
                  <a:pt x="74610" y="60921"/>
                  <a:pt x="74610" y="60898"/>
                  <a:pt x="74633" y="60875"/>
                </a:cubicBezTo>
                <a:cubicBezTo>
                  <a:pt x="74724" y="60625"/>
                  <a:pt x="75020" y="60375"/>
                  <a:pt x="74769" y="60147"/>
                </a:cubicBezTo>
                <a:cubicBezTo>
                  <a:pt x="74610" y="60193"/>
                  <a:pt x="74769" y="60238"/>
                  <a:pt x="74747" y="60352"/>
                </a:cubicBezTo>
                <a:cubicBezTo>
                  <a:pt x="74701" y="60489"/>
                  <a:pt x="74496" y="60625"/>
                  <a:pt x="74496" y="60761"/>
                </a:cubicBezTo>
                <a:cubicBezTo>
                  <a:pt x="74496" y="60807"/>
                  <a:pt x="74519" y="60875"/>
                  <a:pt x="74610" y="60943"/>
                </a:cubicBezTo>
                <a:close/>
                <a:moveTo>
                  <a:pt x="73291" y="59875"/>
                </a:moveTo>
                <a:cubicBezTo>
                  <a:pt x="73359" y="59920"/>
                  <a:pt x="73428" y="59966"/>
                  <a:pt x="73496" y="59988"/>
                </a:cubicBezTo>
                <a:cubicBezTo>
                  <a:pt x="73587" y="60034"/>
                  <a:pt x="73678" y="60056"/>
                  <a:pt x="73792" y="60102"/>
                </a:cubicBezTo>
                <a:cubicBezTo>
                  <a:pt x="73610" y="59966"/>
                  <a:pt x="73359" y="59715"/>
                  <a:pt x="73314" y="59852"/>
                </a:cubicBezTo>
                <a:cubicBezTo>
                  <a:pt x="73314" y="59852"/>
                  <a:pt x="73291" y="59875"/>
                  <a:pt x="73291" y="59875"/>
                </a:cubicBezTo>
                <a:close/>
                <a:moveTo>
                  <a:pt x="73883" y="59829"/>
                </a:moveTo>
                <a:cubicBezTo>
                  <a:pt x="73792" y="59738"/>
                  <a:pt x="73769" y="59670"/>
                  <a:pt x="73814" y="59624"/>
                </a:cubicBezTo>
                <a:cubicBezTo>
                  <a:pt x="73587" y="59465"/>
                  <a:pt x="73473" y="59488"/>
                  <a:pt x="73382" y="59511"/>
                </a:cubicBezTo>
                <a:cubicBezTo>
                  <a:pt x="73519" y="59579"/>
                  <a:pt x="73541" y="59647"/>
                  <a:pt x="73450" y="59693"/>
                </a:cubicBezTo>
                <a:cubicBezTo>
                  <a:pt x="73655" y="59852"/>
                  <a:pt x="73769" y="59852"/>
                  <a:pt x="73883" y="59829"/>
                </a:cubicBezTo>
                <a:close/>
                <a:moveTo>
                  <a:pt x="74406" y="57828"/>
                </a:moveTo>
                <a:cubicBezTo>
                  <a:pt x="74519" y="57737"/>
                  <a:pt x="74610" y="57282"/>
                  <a:pt x="74383" y="57259"/>
                </a:cubicBezTo>
                <a:cubicBezTo>
                  <a:pt x="74542" y="57487"/>
                  <a:pt x="74201" y="57669"/>
                  <a:pt x="74406" y="57828"/>
                </a:cubicBezTo>
                <a:close/>
                <a:moveTo>
                  <a:pt x="75929" y="53939"/>
                </a:moveTo>
                <a:cubicBezTo>
                  <a:pt x="75997" y="53871"/>
                  <a:pt x="76293" y="53621"/>
                  <a:pt x="76043" y="53507"/>
                </a:cubicBezTo>
                <a:cubicBezTo>
                  <a:pt x="75656" y="53758"/>
                  <a:pt x="76020" y="53212"/>
                  <a:pt x="75906" y="53075"/>
                </a:cubicBezTo>
                <a:cubicBezTo>
                  <a:pt x="75406" y="53030"/>
                  <a:pt x="75747" y="53803"/>
                  <a:pt x="75929" y="53939"/>
                </a:cubicBezTo>
                <a:close/>
                <a:moveTo>
                  <a:pt x="76156" y="53280"/>
                </a:moveTo>
                <a:cubicBezTo>
                  <a:pt x="76179" y="53053"/>
                  <a:pt x="76202" y="52802"/>
                  <a:pt x="76111" y="52689"/>
                </a:cubicBezTo>
                <a:cubicBezTo>
                  <a:pt x="75952" y="52689"/>
                  <a:pt x="75815" y="52734"/>
                  <a:pt x="75770" y="52848"/>
                </a:cubicBezTo>
                <a:cubicBezTo>
                  <a:pt x="76134" y="52757"/>
                  <a:pt x="75997" y="53166"/>
                  <a:pt x="76156" y="53280"/>
                </a:cubicBezTo>
                <a:close/>
                <a:moveTo>
                  <a:pt x="74246" y="46276"/>
                </a:moveTo>
                <a:cubicBezTo>
                  <a:pt x="74315" y="46094"/>
                  <a:pt x="74383" y="46094"/>
                  <a:pt x="74110" y="46049"/>
                </a:cubicBezTo>
                <a:cubicBezTo>
                  <a:pt x="73928" y="46117"/>
                  <a:pt x="74064" y="46185"/>
                  <a:pt x="74246" y="46276"/>
                </a:cubicBezTo>
                <a:close/>
                <a:moveTo>
                  <a:pt x="77134" y="46117"/>
                </a:moveTo>
                <a:cubicBezTo>
                  <a:pt x="77089" y="45935"/>
                  <a:pt x="77089" y="45708"/>
                  <a:pt x="76930" y="45617"/>
                </a:cubicBezTo>
                <a:cubicBezTo>
                  <a:pt x="76793" y="45935"/>
                  <a:pt x="76884" y="45980"/>
                  <a:pt x="77134" y="46117"/>
                </a:cubicBezTo>
                <a:close/>
                <a:moveTo>
                  <a:pt x="74269" y="45412"/>
                </a:moveTo>
                <a:cubicBezTo>
                  <a:pt x="74383" y="45344"/>
                  <a:pt x="74360" y="45185"/>
                  <a:pt x="74110" y="45276"/>
                </a:cubicBezTo>
                <a:cubicBezTo>
                  <a:pt x="74246" y="45321"/>
                  <a:pt x="73973" y="45457"/>
                  <a:pt x="74269" y="45412"/>
                </a:cubicBezTo>
                <a:close/>
                <a:moveTo>
                  <a:pt x="74474" y="44844"/>
                </a:moveTo>
                <a:cubicBezTo>
                  <a:pt x="74542" y="44821"/>
                  <a:pt x="74565" y="44730"/>
                  <a:pt x="74451" y="44775"/>
                </a:cubicBezTo>
                <a:cubicBezTo>
                  <a:pt x="74383" y="44889"/>
                  <a:pt x="74133" y="45003"/>
                  <a:pt x="74133" y="45094"/>
                </a:cubicBezTo>
                <a:cubicBezTo>
                  <a:pt x="74406" y="45025"/>
                  <a:pt x="74315" y="44934"/>
                  <a:pt x="74474" y="44844"/>
                </a:cubicBezTo>
                <a:close/>
                <a:moveTo>
                  <a:pt x="74292" y="44866"/>
                </a:moveTo>
                <a:cubicBezTo>
                  <a:pt x="74224" y="44730"/>
                  <a:pt x="74360" y="44593"/>
                  <a:pt x="74087" y="44639"/>
                </a:cubicBezTo>
                <a:cubicBezTo>
                  <a:pt x="74087" y="44684"/>
                  <a:pt x="74019" y="44730"/>
                  <a:pt x="73928" y="44753"/>
                </a:cubicBezTo>
                <a:cubicBezTo>
                  <a:pt x="74133" y="44775"/>
                  <a:pt x="73746" y="45071"/>
                  <a:pt x="74292" y="44866"/>
                </a:cubicBezTo>
                <a:close/>
                <a:moveTo>
                  <a:pt x="69221" y="34269"/>
                </a:moveTo>
                <a:cubicBezTo>
                  <a:pt x="69107" y="34065"/>
                  <a:pt x="69153" y="33792"/>
                  <a:pt x="68925" y="33724"/>
                </a:cubicBezTo>
                <a:cubicBezTo>
                  <a:pt x="68857" y="33815"/>
                  <a:pt x="68834" y="33883"/>
                  <a:pt x="68812" y="33974"/>
                </a:cubicBezTo>
                <a:cubicBezTo>
                  <a:pt x="68402" y="33906"/>
                  <a:pt x="68539" y="33405"/>
                  <a:pt x="68288" y="33405"/>
                </a:cubicBezTo>
                <a:cubicBezTo>
                  <a:pt x="68175" y="33655"/>
                  <a:pt x="68607" y="33951"/>
                  <a:pt x="68698" y="34224"/>
                </a:cubicBezTo>
                <a:cubicBezTo>
                  <a:pt x="68812" y="34156"/>
                  <a:pt x="68902" y="33974"/>
                  <a:pt x="69016" y="34065"/>
                </a:cubicBezTo>
                <a:cubicBezTo>
                  <a:pt x="68902" y="34178"/>
                  <a:pt x="69198" y="34338"/>
                  <a:pt x="69175" y="34451"/>
                </a:cubicBezTo>
                <a:cubicBezTo>
                  <a:pt x="69789" y="34724"/>
                  <a:pt x="69380" y="34565"/>
                  <a:pt x="69221" y="34269"/>
                </a:cubicBezTo>
                <a:close/>
                <a:moveTo>
                  <a:pt x="68288" y="33269"/>
                </a:moveTo>
                <a:cubicBezTo>
                  <a:pt x="68152" y="33155"/>
                  <a:pt x="68220" y="33041"/>
                  <a:pt x="68084" y="32928"/>
                </a:cubicBezTo>
                <a:cubicBezTo>
                  <a:pt x="67970" y="33155"/>
                  <a:pt x="67834" y="32973"/>
                  <a:pt x="67697" y="33132"/>
                </a:cubicBezTo>
                <a:cubicBezTo>
                  <a:pt x="67902" y="33337"/>
                  <a:pt x="68084" y="33269"/>
                  <a:pt x="68288" y="33269"/>
                </a:cubicBezTo>
                <a:close/>
                <a:moveTo>
                  <a:pt x="64241" y="28948"/>
                </a:moveTo>
                <a:cubicBezTo>
                  <a:pt x="64218" y="28857"/>
                  <a:pt x="64241" y="28812"/>
                  <a:pt x="64332" y="28766"/>
                </a:cubicBezTo>
                <a:cubicBezTo>
                  <a:pt x="64264" y="28494"/>
                  <a:pt x="63877" y="28243"/>
                  <a:pt x="64013" y="28175"/>
                </a:cubicBezTo>
                <a:cubicBezTo>
                  <a:pt x="64173" y="28107"/>
                  <a:pt x="64218" y="28539"/>
                  <a:pt x="64423" y="28380"/>
                </a:cubicBezTo>
                <a:cubicBezTo>
                  <a:pt x="64377" y="28016"/>
                  <a:pt x="64218" y="28084"/>
                  <a:pt x="64013" y="27834"/>
                </a:cubicBezTo>
                <a:cubicBezTo>
                  <a:pt x="63854" y="28084"/>
                  <a:pt x="63718" y="27948"/>
                  <a:pt x="63604" y="28152"/>
                </a:cubicBezTo>
                <a:cubicBezTo>
                  <a:pt x="63900" y="28425"/>
                  <a:pt x="64082" y="28721"/>
                  <a:pt x="64241" y="28948"/>
                </a:cubicBezTo>
                <a:close/>
                <a:moveTo>
                  <a:pt x="62058" y="23946"/>
                </a:moveTo>
                <a:cubicBezTo>
                  <a:pt x="61967" y="23695"/>
                  <a:pt x="61830" y="23673"/>
                  <a:pt x="61626" y="23786"/>
                </a:cubicBezTo>
                <a:cubicBezTo>
                  <a:pt x="61739" y="24036"/>
                  <a:pt x="61990" y="24150"/>
                  <a:pt x="62058" y="23946"/>
                </a:cubicBezTo>
                <a:close/>
                <a:moveTo>
                  <a:pt x="62217" y="22786"/>
                </a:moveTo>
                <a:cubicBezTo>
                  <a:pt x="61853" y="22399"/>
                  <a:pt x="62126" y="21944"/>
                  <a:pt x="61762" y="21876"/>
                </a:cubicBezTo>
                <a:cubicBezTo>
                  <a:pt x="61808" y="22195"/>
                  <a:pt x="61512" y="22331"/>
                  <a:pt x="61648" y="22695"/>
                </a:cubicBezTo>
                <a:cubicBezTo>
                  <a:pt x="61808" y="22763"/>
                  <a:pt x="61876" y="22718"/>
                  <a:pt x="61944" y="22581"/>
                </a:cubicBezTo>
                <a:cubicBezTo>
                  <a:pt x="62012" y="22740"/>
                  <a:pt x="62103" y="22786"/>
                  <a:pt x="62217" y="22786"/>
                </a:cubicBezTo>
                <a:close/>
                <a:moveTo>
                  <a:pt x="57146" y="22104"/>
                </a:moveTo>
                <a:cubicBezTo>
                  <a:pt x="56987" y="21967"/>
                  <a:pt x="57146" y="21899"/>
                  <a:pt x="57032" y="21762"/>
                </a:cubicBezTo>
                <a:cubicBezTo>
                  <a:pt x="56919" y="21831"/>
                  <a:pt x="56828" y="21899"/>
                  <a:pt x="56782" y="21990"/>
                </a:cubicBezTo>
                <a:cubicBezTo>
                  <a:pt x="56850" y="22149"/>
                  <a:pt x="57009" y="22104"/>
                  <a:pt x="57146" y="22104"/>
                </a:cubicBezTo>
                <a:close/>
                <a:moveTo>
                  <a:pt x="60671" y="19966"/>
                </a:moveTo>
                <a:cubicBezTo>
                  <a:pt x="60557" y="19557"/>
                  <a:pt x="60352" y="19898"/>
                  <a:pt x="60239" y="19579"/>
                </a:cubicBezTo>
                <a:cubicBezTo>
                  <a:pt x="60193" y="19375"/>
                  <a:pt x="59943" y="18465"/>
                  <a:pt x="59556" y="18624"/>
                </a:cubicBezTo>
                <a:cubicBezTo>
                  <a:pt x="59738" y="18965"/>
                  <a:pt x="60148" y="19216"/>
                  <a:pt x="60057" y="19443"/>
                </a:cubicBezTo>
                <a:cubicBezTo>
                  <a:pt x="60079" y="19398"/>
                  <a:pt x="59806" y="19216"/>
                  <a:pt x="59920" y="19398"/>
                </a:cubicBezTo>
                <a:cubicBezTo>
                  <a:pt x="60193" y="19443"/>
                  <a:pt x="60352" y="20239"/>
                  <a:pt x="60671" y="19966"/>
                </a:cubicBezTo>
                <a:close/>
                <a:moveTo>
                  <a:pt x="56668" y="21353"/>
                </a:moveTo>
                <a:cubicBezTo>
                  <a:pt x="56600" y="21217"/>
                  <a:pt x="56486" y="21103"/>
                  <a:pt x="56350" y="21194"/>
                </a:cubicBezTo>
                <a:cubicBezTo>
                  <a:pt x="56305" y="21353"/>
                  <a:pt x="56464" y="21558"/>
                  <a:pt x="56668" y="21353"/>
                </a:cubicBezTo>
                <a:close/>
                <a:moveTo>
                  <a:pt x="55736" y="21012"/>
                </a:moveTo>
                <a:cubicBezTo>
                  <a:pt x="55531" y="21194"/>
                  <a:pt x="55645" y="21285"/>
                  <a:pt x="55759" y="21399"/>
                </a:cubicBezTo>
                <a:cubicBezTo>
                  <a:pt x="55963" y="21239"/>
                  <a:pt x="55872" y="21126"/>
                  <a:pt x="55736" y="21012"/>
                </a:cubicBezTo>
                <a:close/>
                <a:moveTo>
                  <a:pt x="56009" y="20580"/>
                </a:moveTo>
                <a:cubicBezTo>
                  <a:pt x="56009" y="20284"/>
                  <a:pt x="55668" y="20466"/>
                  <a:pt x="55486" y="20444"/>
                </a:cubicBezTo>
                <a:cubicBezTo>
                  <a:pt x="55668" y="20603"/>
                  <a:pt x="55804" y="20671"/>
                  <a:pt x="56009" y="20580"/>
                </a:cubicBezTo>
                <a:close/>
                <a:moveTo>
                  <a:pt x="59102" y="16896"/>
                </a:moveTo>
                <a:cubicBezTo>
                  <a:pt x="59329" y="16669"/>
                  <a:pt x="59033" y="16532"/>
                  <a:pt x="58760" y="16396"/>
                </a:cubicBezTo>
                <a:cubicBezTo>
                  <a:pt x="58488" y="16532"/>
                  <a:pt x="58965" y="16714"/>
                  <a:pt x="59102" y="16896"/>
                </a:cubicBezTo>
                <a:close/>
                <a:moveTo>
                  <a:pt x="59124" y="16350"/>
                </a:moveTo>
                <a:cubicBezTo>
                  <a:pt x="59056" y="16123"/>
                  <a:pt x="58692" y="15896"/>
                  <a:pt x="58510" y="15964"/>
                </a:cubicBezTo>
                <a:cubicBezTo>
                  <a:pt x="58579" y="16191"/>
                  <a:pt x="58920" y="16419"/>
                  <a:pt x="59124" y="16350"/>
                </a:cubicBezTo>
                <a:close/>
                <a:moveTo>
                  <a:pt x="58965" y="15168"/>
                </a:moveTo>
                <a:cubicBezTo>
                  <a:pt x="58692" y="14941"/>
                  <a:pt x="58283" y="14736"/>
                  <a:pt x="58215" y="14531"/>
                </a:cubicBezTo>
                <a:cubicBezTo>
                  <a:pt x="58192" y="14690"/>
                  <a:pt x="58283" y="15213"/>
                  <a:pt x="58510" y="15145"/>
                </a:cubicBezTo>
                <a:cubicBezTo>
                  <a:pt x="58465" y="15100"/>
                  <a:pt x="58397" y="15054"/>
                  <a:pt x="58465" y="15009"/>
                </a:cubicBezTo>
                <a:cubicBezTo>
                  <a:pt x="58669" y="15122"/>
                  <a:pt x="58829" y="15213"/>
                  <a:pt x="58965" y="15168"/>
                </a:cubicBezTo>
                <a:close/>
                <a:moveTo>
                  <a:pt x="55145" y="14941"/>
                </a:moveTo>
                <a:cubicBezTo>
                  <a:pt x="54940" y="15168"/>
                  <a:pt x="55327" y="15373"/>
                  <a:pt x="55531" y="15327"/>
                </a:cubicBezTo>
                <a:cubicBezTo>
                  <a:pt x="55736" y="15100"/>
                  <a:pt x="55327" y="14872"/>
                  <a:pt x="55145" y="14941"/>
                </a:cubicBezTo>
                <a:close/>
                <a:moveTo>
                  <a:pt x="50711" y="13235"/>
                </a:moveTo>
                <a:cubicBezTo>
                  <a:pt x="50460" y="12939"/>
                  <a:pt x="50301" y="13076"/>
                  <a:pt x="49960" y="12962"/>
                </a:cubicBezTo>
                <a:cubicBezTo>
                  <a:pt x="50187" y="12712"/>
                  <a:pt x="49642" y="12712"/>
                  <a:pt x="49642" y="12712"/>
                </a:cubicBezTo>
                <a:cubicBezTo>
                  <a:pt x="49460" y="12598"/>
                  <a:pt x="49505" y="12394"/>
                  <a:pt x="49301" y="12280"/>
                </a:cubicBezTo>
                <a:cubicBezTo>
                  <a:pt x="49187" y="12644"/>
                  <a:pt x="48732" y="12166"/>
                  <a:pt x="48573" y="12394"/>
                </a:cubicBezTo>
                <a:cubicBezTo>
                  <a:pt x="48414" y="12303"/>
                  <a:pt x="48073" y="12257"/>
                  <a:pt x="48277" y="12075"/>
                </a:cubicBezTo>
                <a:cubicBezTo>
                  <a:pt x="48573" y="12166"/>
                  <a:pt x="48550" y="12416"/>
                  <a:pt x="48755" y="12212"/>
                </a:cubicBezTo>
                <a:cubicBezTo>
                  <a:pt x="48641" y="12053"/>
                  <a:pt x="48527" y="11962"/>
                  <a:pt x="48346" y="11916"/>
                </a:cubicBezTo>
                <a:cubicBezTo>
                  <a:pt x="48164" y="11871"/>
                  <a:pt x="47322" y="12098"/>
                  <a:pt x="47459" y="11689"/>
                </a:cubicBezTo>
                <a:cubicBezTo>
                  <a:pt x="47504" y="11711"/>
                  <a:pt x="47595" y="11666"/>
                  <a:pt x="47481" y="11598"/>
                </a:cubicBezTo>
                <a:cubicBezTo>
                  <a:pt x="47277" y="11780"/>
                  <a:pt x="47118" y="11029"/>
                  <a:pt x="46822" y="11370"/>
                </a:cubicBezTo>
                <a:cubicBezTo>
                  <a:pt x="46822" y="11507"/>
                  <a:pt x="47163" y="11552"/>
                  <a:pt x="47118" y="11711"/>
                </a:cubicBezTo>
                <a:cubicBezTo>
                  <a:pt x="46663" y="11530"/>
                  <a:pt x="46435" y="11143"/>
                  <a:pt x="46072" y="11302"/>
                </a:cubicBezTo>
                <a:cubicBezTo>
                  <a:pt x="46003" y="11279"/>
                  <a:pt x="46026" y="11029"/>
                  <a:pt x="46003" y="11007"/>
                </a:cubicBezTo>
                <a:cubicBezTo>
                  <a:pt x="45935" y="10938"/>
                  <a:pt x="45412" y="10756"/>
                  <a:pt x="45367" y="10711"/>
                </a:cubicBezTo>
                <a:cubicBezTo>
                  <a:pt x="45344" y="10688"/>
                  <a:pt x="45458" y="10552"/>
                  <a:pt x="45435" y="10552"/>
                </a:cubicBezTo>
                <a:cubicBezTo>
                  <a:pt x="45276" y="10461"/>
                  <a:pt x="45003" y="10529"/>
                  <a:pt x="44844" y="10370"/>
                </a:cubicBezTo>
                <a:cubicBezTo>
                  <a:pt x="44889" y="10279"/>
                  <a:pt x="44980" y="10165"/>
                  <a:pt x="44866" y="10097"/>
                </a:cubicBezTo>
                <a:cubicBezTo>
                  <a:pt x="44593" y="10165"/>
                  <a:pt x="44753" y="10347"/>
                  <a:pt x="44775" y="10529"/>
                </a:cubicBezTo>
                <a:cubicBezTo>
                  <a:pt x="44366" y="10415"/>
                  <a:pt x="44548" y="10779"/>
                  <a:pt x="44048" y="10643"/>
                </a:cubicBezTo>
                <a:cubicBezTo>
                  <a:pt x="43866" y="10574"/>
                  <a:pt x="44048" y="10393"/>
                  <a:pt x="43752" y="10324"/>
                </a:cubicBezTo>
                <a:cubicBezTo>
                  <a:pt x="43638" y="10438"/>
                  <a:pt x="43456" y="10347"/>
                  <a:pt x="43320" y="10324"/>
                </a:cubicBezTo>
                <a:cubicBezTo>
                  <a:pt x="42752" y="10165"/>
                  <a:pt x="42069" y="9870"/>
                  <a:pt x="41501" y="9483"/>
                </a:cubicBezTo>
                <a:cubicBezTo>
                  <a:pt x="41364" y="9574"/>
                  <a:pt x="41251" y="9665"/>
                  <a:pt x="41023" y="9551"/>
                </a:cubicBezTo>
                <a:cubicBezTo>
                  <a:pt x="40023" y="9187"/>
                  <a:pt x="39522" y="9028"/>
                  <a:pt x="38476" y="8619"/>
                </a:cubicBezTo>
                <a:cubicBezTo>
                  <a:pt x="38181" y="9119"/>
                  <a:pt x="39090" y="9051"/>
                  <a:pt x="39432" y="9210"/>
                </a:cubicBezTo>
                <a:cubicBezTo>
                  <a:pt x="39977" y="9460"/>
                  <a:pt x="40432" y="9801"/>
                  <a:pt x="40910" y="10051"/>
                </a:cubicBezTo>
                <a:cubicBezTo>
                  <a:pt x="40955" y="9915"/>
                  <a:pt x="41069" y="9892"/>
                  <a:pt x="41205" y="9915"/>
                </a:cubicBezTo>
                <a:cubicBezTo>
                  <a:pt x="41933" y="10393"/>
                  <a:pt x="42433" y="10393"/>
                  <a:pt x="43184" y="10620"/>
                </a:cubicBezTo>
                <a:cubicBezTo>
                  <a:pt x="43161" y="10825"/>
                  <a:pt x="42820" y="10756"/>
                  <a:pt x="43161" y="10893"/>
                </a:cubicBezTo>
                <a:cubicBezTo>
                  <a:pt x="43343" y="10802"/>
                  <a:pt x="43593" y="10893"/>
                  <a:pt x="43775" y="10802"/>
                </a:cubicBezTo>
                <a:cubicBezTo>
                  <a:pt x="44412" y="11166"/>
                  <a:pt x="45139" y="11279"/>
                  <a:pt x="45367" y="11620"/>
                </a:cubicBezTo>
                <a:cubicBezTo>
                  <a:pt x="45799" y="11643"/>
                  <a:pt x="46185" y="11848"/>
                  <a:pt x="46367" y="12098"/>
                </a:cubicBezTo>
                <a:cubicBezTo>
                  <a:pt x="46435" y="11666"/>
                  <a:pt x="46913" y="12144"/>
                  <a:pt x="47140" y="12098"/>
                </a:cubicBezTo>
                <a:cubicBezTo>
                  <a:pt x="47049" y="12234"/>
                  <a:pt x="46822" y="12121"/>
                  <a:pt x="46731" y="12257"/>
                </a:cubicBezTo>
                <a:cubicBezTo>
                  <a:pt x="47095" y="12280"/>
                  <a:pt x="47163" y="12485"/>
                  <a:pt x="47550" y="12644"/>
                </a:cubicBezTo>
                <a:cubicBezTo>
                  <a:pt x="47845" y="12416"/>
                  <a:pt x="47163" y="12439"/>
                  <a:pt x="47300" y="12257"/>
                </a:cubicBezTo>
                <a:cubicBezTo>
                  <a:pt x="47481" y="12007"/>
                  <a:pt x="47709" y="12485"/>
                  <a:pt x="48141" y="12553"/>
                </a:cubicBezTo>
                <a:cubicBezTo>
                  <a:pt x="48209" y="12485"/>
                  <a:pt x="48255" y="12394"/>
                  <a:pt x="48391" y="12507"/>
                </a:cubicBezTo>
                <a:cubicBezTo>
                  <a:pt x="48095" y="12667"/>
                  <a:pt x="48414" y="12576"/>
                  <a:pt x="48641" y="12712"/>
                </a:cubicBezTo>
                <a:cubicBezTo>
                  <a:pt x="49005" y="12917"/>
                  <a:pt x="49278" y="13076"/>
                  <a:pt x="49528" y="12939"/>
                </a:cubicBezTo>
                <a:cubicBezTo>
                  <a:pt x="49460" y="13076"/>
                  <a:pt x="49392" y="13167"/>
                  <a:pt x="49278" y="13190"/>
                </a:cubicBezTo>
                <a:cubicBezTo>
                  <a:pt x="49574" y="13440"/>
                  <a:pt x="49664" y="13167"/>
                  <a:pt x="49846" y="13190"/>
                </a:cubicBezTo>
                <a:cubicBezTo>
                  <a:pt x="50392" y="13531"/>
                  <a:pt x="50961" y="13758"/>
                  <a:pt x="51006" y="14031"/>
                </a:cubicBezTo>
                <a:cubicBezTo>
                  <a:pt x="50938" y="14099"/>
                  <a:pt x="50756" y="14122"/>
                  <a:pt x="50892" y="14258"/>
                </a:cubicBezTo>
                <a:cubicBezTo>
                  <a:pt x="51074" y="14236"/>
                  <a:pt x="51165" y="14031"/>
                  <a:pt x="51347" y="14008"/>
                </a:cubicBezTo>
                <a:cubicBezTo>
                  <a:pt x="51597" y="14122"/>
                  <a:pt x="51620" y="14531"/>
                  <a:pt x="51893" y="14258"/>
                </a:cubicBezTo>
                <a:cubicBezTo>
                  <a:pt x="51552" y="13985"/>
                  <a:pt x="51165" y="14008"/>
                  <a:pt x="51143" y="13713"/>
                </a:cubicBezTo>
                <a:cubicBezTo>
                  <a:pt x="51324" y="13713"/>
                  <a:pt x="51620" y="13826"/>
                  <a:pt x="51848" y="13872"/>
                </a:cubicBezTo>
                <a:cubicBezTo>
                  <a:pt x="52280" y="13985"/>
                  <a:pt x="51961" y="13985"/>
                  <a:pt x="52280" y="14167"/>
                </a:cubicBezTo>
                <a:cubicBezTo>
                  <a:pt x="52962" y="13894"/>
                  <a:pt x="50779" y="13008"/>
                  <a:pt x="50711" y="13235"/>
                </a:cubicBezTo>
                <a:close/>
                <a:moveTo>
                  <a:pt x="49210" y="17442"/>
                </a:moveTo>
                <a:cubicBezTo>
                  <a:pt x="49141" y="17283"/>
                  <a:pt x="48823" y="17124"/>
                  <a:pt x="48709" y="17305"/>
                </a:cubicBezTo>
                <a:cubicBezTo>
                  <a:pt x="48778" y="17465"/>
                  <a:pt x="49096" y="17647"/>
                  <a:pt x="49210" y="17442"/>
                </a:cubicBezTo>
                <a:close/>
                <a:moveTo>
                  <a:pt x="43979" y="15259"/>
                </a:moveTo>
                <a:cubicBezTo>
                  <a:pt x="43570" y="15259"/>
                  <a:pt x="43707" y="15009"/>
                  <a:pt x="43434" y="14804"/>
                </a:cubicBezTo>
                <a:cubicBezTo>
                  <a:pt x="43320" y="14986"/>
                  <a:pt x="43161" y="14963"/>
                  <a:pt x="43252" y="15191"/>
                </a:cubicBezTo>
                <a:cubicBezTo>
                  <a:pt x="43456" y="15122"/>
                  <a:pt x="43889" y="15532"/>
                  <a:pt x="43979" y="15259"/>
                </a:cubicBezTo>
                <a:close/>
                <a:moveTo>
                  <a:pt x="41478" y="14281"/>
                </a:moveTo>
                <a:cubicBezTo>
                  <a:pt x="41364" y="14054"/>
                  <a:pt x="40932" y="14008"/>
                  <a:pt x="40728" y="14031"/>
                </a:cubicBezTo>
                <a:cubicBezTo>
                  <a:pt x="41092" y="14167"/>
                  <a:pt x="41205" y="14463"/>
                  <a:pt x="41478" y="14281"/>
                </a:cubicBezTo>
                <a:close/>
                <a:moveTo>
                  <a:pt x="37931" y="8369"/>
                </a:moveTo>
                <a:cubicBezTo>
                  <a:pt x="37817" y="8573"/>
                  <a:pt x="38044" y="8687"/>
                  <a:pt x="37908" y="8914"/>
                </a:cubicBezTo>
                <a:cubicBezTo>
                  <a:pt x="37840" y="8892"/>
                  <a:pt x="37726" y="8823"/>
                  <a:pt x="37703" y="8914"/>
                </a:cubicBezTo>
                <a:cubicBezTo>
                  <a:pt x="38204" y="9096"/>
                  <a:pt x="38499" y="8619"/>
                  <a:pt x="37931" y="8369"/>
                </a:cubicBezTo>
                <a:close/>
                <a:moveTo>
                  <a:pt x="50142" y="11643"/>
                </a:moveTo>
                <a:cubicBezTo>
                  <a:pt x="49937" y="11530"/>
                  <a:pt x="50097" y="11302"/>
                  <a:pt x="49801" y="11211"/>
                </a:cubicBezTo>
                <a:cubicBezTo>
                  <a:pt x="49232" y="11188"/>
                  <a:pt x="49801" y="11939"/>
                  <a:pt x="50142" y="11643"/>
                </a:cubicBezTo>
                <a:close/>
                <a:moveTo>
                  <a:pt x="49869" y="11052"/>
                </a:moveTo>
                <a:cubicBezTo>
                  <a:pt x="50142" y="11370"/>
                  <a:pt x="50415" y="10893"/>
                  <a:pt x="50233" y="10779"/>
                </a:cubicBezTo>
                <a:cubicBezTo>
                  <a:pt x="50187" y="11029"/>
                  <a:pt x="49892" y="10711"/>
                  <a:pt x="49869" y="11052"/>
                </a:cubicBezTo>
                <a:close/>
                <a:moveTo>
                  <a:pt x="51779" y="11325"/>
                </a:moveTo>
                <a:cubicBezTo>
                  <a:pt x="51575" y="11188"/>
                  <a:pt x="51461" y="10984"/>
                  <a:pt x="51234" y="11052"/>
                </a:cubicBezTo>
                <a:cubicBezTo>
                  <a:pt x="51006" y="11279"/>
                  <a:pt x="51734" y="11507"/>
                  <a:pt x="51779" y="11325"/>
                </a:cubicBezTo>
                <a:close/>
                <a:moveTo>
                  <a:pt x="37612" y="8596"/>
                </a:moveTo>
                <a:cubicBezTo>
                  <a:pt x="37408" y="8460"/>
                  <a:pt x="37271" y="8187"/>
                  <a:pt x="37067" y="8073"/>
                </a:cubicBezTo>
                <a:cubicBezTo>
                  <a:pt x="36839" y="7959"/>
                  <a:pt x="36725" y="8096"/>
                  <a:pt x="36544" y="8028"/>
                </a:cubicBezTo>
                <a:cubicBezTo>
                  <a:pt x="36453" y="8005"/>
                  <a:pt x="36521" y="7937"/>
                  <a:pt x="36498" y="7914"/>
                </a:cubicBezTo>
                <a:cubicBezTo>
                  <a:pt x="36407" y="7868"/>
                  <a:pt x="36362" y="7959"/>
                  <a:pt x="36362" y="7959"/>
                </a:cubicBezTo>
                <a:cubicBezTo>
                  <a:pt x="35884" y="7777"/>
                  <a:pt x="35611" y="7732"/>
                  <a:pt x="35407" y="7914"/>
                </a:cubicBezTo>
                <a:cubicBezTo>
                  <a:pt x="35702" y="8141"/>
                  <a:pt x="36316" y="8164"/>
                  <a:pt x="36839" y="8346"/>
                </a:cubicBezTo>
                <a:cubicBezTo>
                  <a:pt x="37112" y="8460"/>
                  <a:pt x="37362" y="8892"/>
                  <a:pt x="37612" y="8596"/>
                </a:cubicBezTo>
                <a:close/>
                <a:moveTo>
                  <a:pt x="26583" y="4344"/>
                </a:moveTo>
                <a:cubicBezTo>
                  <a:pt x="26379" y="4321"/>
                  <a:pt x="26379" y="4071"/>
                  <a:pt x="26242" y="3934"/>
                </a:cubicBezTo>
                <a:cubicBezTo>
                  <a:pt x="26106" y="3866"/>
                  <a:pt x="25992" y="3821"/>
                  <a:pt x="25879" y="3775"/>
                </a:cubicBezTo>
                <a:cubicBezTo>
                  <a:pt x="25765" y="3707"/>
                  <a:pt x="25742" y="3866"/>
                  <a:pt x="25697" y="3957"/>
                </a:cubicBezTo>
                <a:cubicBezTo>
                  <a:pt x="25651" y="4048"/>
                  <a:pt x="25628" y="4162"/>
                  <a:pt x="25628" y="4253"/>
                </a:cubicBezTo>
                <a:cubicBezTo>
                  <a:pt x="25560" y="4139"/>
                  <a:pt x="25469" y="4321"/>
                  <a:pt x="25378" y="4298"/>
                </a:cubicBezTo>
                <a:cubicBezTo>
                  <a:pt x="25219" y="5049"/>
                  <a:pt x="24742" y="5481"/>
                  <a:pt x="24400" y="5913"/>
                </a:cubicBezTo>
                <a:cubicBezTo>
                  <a:pt x="24537" y="5981"/>
                  <a:pt x="24128" y="6413"/>
                  <a:pt x="24400" y="6208"/>
                </a:cubicBezTo>
                <a:cubicBezTo>
                  <a:pt x="24491" y="6095"/>
                  <a:pt x="24446" y="5958"/>
                  <a:pt x="24560" y="5822"/>
                </a:cubicBezTo>
                <a:cubicBezTo>
                  <a:pt x="24696" y="5981"/>
                  <a:pt x="24923" y="5822"/>
                  <a:pt x="25060" y="5708"/>
                </a:cubicBezTo>
                <a:cubicBezTo>
                  <a:pt x="25151" y="5594"/>
                  <a:pt x="25128" y="5412"/>
                  <a:pt x="25265" y="5231"/>
                </a:cubicBezTo>
                <a:cubicBezTo>
                  <a:pt x="25401" y="5049"/>
                  <a:pt x="25628" y="5003"/>
                  <a:pt x="25765" y="4844"/>
                </a:cubicBezTo>
                <a:cubicBezTo>
                  <a:pt x="25833" y="4753"/>
                  <a:pt x="25788" y="4617"/>
                  <a:pt x="25879" y="4526"/>
                </a:cubicBezTo>
                <a:cubicBezTo>
                  <a:pt x="25924" y="4503"/>
                  <a:pt x="25969" y="4344"/>
                  <a:pt x="26083" y="4435"/>
                </a:cubicBezTo>
                <a:cubicBezTo>
                  <a:pt x="26356" y="4571"/>
                  <a:pt x="26652" y="4639"/>
                  <a:pt x="26583" y="4344"/>
                </a:cubicBezTo>
                <a:close/>
                <a:moveTo>
                  <a:pt x="23832" y="5549"/>
                </a:moveTo>
                <a:cubicBezTo>
                  <a:pt x="24014" y="5890"/>
                  <a:pt x="24196" y="5094"/>
                  <a:pt x="24241" y="4935"/>
                </a:cubicBezTo>
                <a:cubicBezTo>
                  <a:pt x="24082" y="5094"/>
                  <a:pt x="23832" y="5231"/>
                  <a:pt x="23832" y="5549"/>
                </a:cubicBezTo>
                <a:close/>
                <a:moveTo>
                  <a:pt x="24105" y="7277"/>
                </a:moveTo>
                <a:cubicBezTo>
                  <a:pt x="23968" y="7436"/>
                  <a:pt x="23786" y="7186"/>
                  <a:pt x="23650" y="7550"/>
                </a:cubicBezTo>
                <a:cubicBezTo>
                  <a:pt x="23786" y="7686"/>
                  <a:pt x="24173" y="7573"/>
                  <a:pt x="24105" y="7277"/>
                </a:cubicBezTo>
                <a:close/>
                <a:moveTo>
                  <a:pt x="23036" y="7891"/>
                </a:moveTo>
                <a:cubicBezTo>
                  <a:pt x="22854" y="8141"/>
                  <a:pt x="22581" y="8755"/>
                  <a:pt x="22763" y="8664"/>
                </a:cubicBezTo>
                <a:cubicBezTo>
                  <a:pt x="22786" y="8460"/>
                  <a:pt x="23218" y="7800"/>
                  <a:pt x="23036" y="7891"/>
                </a:cubicBezTo>
                <a:close/>
                <a:moveTo>
                  <a:pt x="16169" y="18488"/>
                </a:moveTo>
                <a:lnTo>
                  <a:pt x="16441" y="18693"/>
                </a:lnTo>
                <a:lnTo>
                  <a:pt x="16623" y="18442"/>
                </a:lnTo>
                <a:cubicBezTo>
                  <a:pt x="16441" y="18306"/>
                  <a:pt x="16305" y="18261"/>
                  <a:pt x="16169" y="18488"/>
                </a:cubicBezTo>
                <a:close/>
                <a:moveTo>
                  <a:pt x="10029" y="23400"/>
                </a:moveTo>
                <a:cubicBezTo>
                  <a:pt x="10165" y="23218"/>
                  <a:pt x="10370" y="23400"/>
                  <a:pt x="10506" y="23127"/>
                </a:cubicBezTo>
                <a:cubicBezTo>
                  <a:pt x="10347" y="22945"/>
                  <a:pt x="9915" y="23241"/>
                  <a:pt x="10029" y="23400"/>
                </a:cubicBezTo>
                <a:close/>
                <a:moveTo>
                  <a:pt x="12507" y="32064"/>
                </a:moveTo>
                <a:cubicBezTo>
                  <a:pt x="12598" y="32268"/>
                  <a:pt x="12416" y="32564"/>
                  <a:pt x="12689" y="32723"/>
                </a:cubicBezTo>
                <a:cubicBezTo>
                  <a:pt x="13008" y="32405"/>
                  <a:pt x="12849" y="31768"/>
                  <a:pt x="12507" y="32064"/>
                </a:cubicBezTo>
                <a:close/>
                <a:moveTo>
                  <a:pt x="12280" y="33269"/>
                </a:moveTo>
                <a:cubicBezTo>
                  <a:pt x="12189" y="33474"/>
                  <a:pt x="12144" y="33860"/>
                  <a:pt x="12416" y="33883"/>
                </a:cubicBezTo>
                <a:cubicBezTo>
                  <a:pt x="12553" y="33565"/>
                  <a:pt x="12235" y="33132"/>
                  <a:pt x="12667" y="32928"/>
                </a:cubicBezTo>
                <a:cubicBezTo>
                  <a:pt x="12507" y="32746"/>
                  <a:pt x="12348" y="33110"/>
                  <a:pt x="12280" y="33269"/>
                </a:cubicBezTo>
                <a:close/>
                <a:moveTo>
                  <a:pt x="5822" y="30154"/>
                </a:moveTo>
                <a:cubicBezTo>
                  <a:pt x="5754" y="30404"/>
                  <a:pt x="5140" y="31063"/>
                  <a:pt x="5481" y="31154"/>
                </a:cubicBezTo>
                <a:cubicBezTo>
                  <a:pt x="5754" y="31177"/>
                  <a:pt x="5390" y="30904"/>
                  <a:pt x="5617" y="30677"/>
                </a:cubicBezTo>
                <a:cubicBezTo>
                  <a:pt x="5731" y="30722"/>
                  <a:pt x="5822" y="30745"/>
                  <a:pt x="5890" y="30563"/>
                </a:cubicBezTo>
                <a:cubicBezTo>
                  <a:pt x="5708" y="30563"/>
                  <a:pt x="5754" y="30472"/>
                  <a:pt x="5799" y="30381"/>
                </a:cubicBezTo>
                <a:cubicBezTo>
                  <a:pt x="5845" y="30290"/>
                  <a:pt x="5913" y="30199"/>
                  <a:pt x="5822" y="30154"/>
                </a:cubicBezTo>
                <a:close/>
                <a:moveTo>
                  <a:pt x="12485" y="34247"/>
                </a:moveTo>
                <a:cubicBezTo>
                  <a:pt x="12348" y="34156"/>
                  <a:pt x="12303" y="34224"/>
                  <a:pt x="12212" y="34224"/>
                </a:cubicBezTo>
                <a:cubicBezTo>
                  <a:pt x="12053" y="34088"/>
                  <a:pt x="11893" y="33928"/>
                  <a:pt x="11802" y="34110"/>
                </a:cubicBezTo>
                <a:cubicBezTo>
                  <a:pt x="11893" y="34178"/>
                  <a:pt x="11962" y="34178"/>
                  <a:pt x="12053" y="34178"/>
                </a:cubicBezTo>
                <a:cubicBezTo>
                  <a:pt x="11984" y="34269"/>
                  <a:pt x="12030" y="34383"/>
                  <a:pt x="12189" y="34451"/>
                </a:cubicBezTo>
                <a:cubicBezTo>
                  <a:pt x="12235" y="34224"/>
                  <a:pt x="12394" y="34292"/>
                  <a:pt x="12485" y="34247"/>
                </a:cubicBezTo>
                <a:close/>
                <a:moveTo>
                  <a:pt x="11666" y="35748"/>
                </a:moveTo>
                <a:cubicBezTo>
                  <a:pt x="11507" y="35793"/>
                  <a:pt x="11166" y="35543"/>
                  <a:pt x="11120" y="35793"/>
                </a:cubicBezTo>
                <a:cubicBezTo>
                  <a:pt x="11189" y="35907"/>
                  <a:pt x="11279" y="35975"/>
                  <a:pt x="11484" y="36020"/>
                </a:cubicBezTo>
                <a:cubicBezTo>
                  <a:pt x="11507" y="35861"/>
                  <a:pt x="11621" y="35884"/>
                  <a:pt x="11666" y="35748"/>
                </a:cubicBezTo>
                <a:close/>
                <a:moveTo>
                  <a:pt x="5253" y="34770"/>
                </a:moveTo>
                <a:cubicBezTo>
                  <a:pt x="5026" y="34679"/>
                  <a:pt x="4935" y="34997"/>
                  <a:pt x="4844" y="35293"/>
                </a:cubicBezTo>
                <a:cubicBezTo>
                  <a:pt x="5117" y="35429"/>
                  <a:pt x="5185" y="35065"/>
                  <a:pt x="5253" y="34770"/>
                </a:cubicBezTo>
                <a:close/>
                <a:moveTo>
                  <a:pt x="4685" y="37453"/>
                </a:moveTo>
                <a:cubicBezTo>
                  <a:pt x="4526" y="37817"/>
                  <a:pt x="4958" y="37931"/>
                  <a:pt x="5003" y="37544"/>
                </a:cubicBezTo>
                <a:close/>
                <a:moveTo>
                  <a:pt x="19238" y="11552"/>
                </a:moveTo>
                <a:cubicBezTo>
                  <a:pt x="19375" y="11711"/>
                  <a:pt x="19807" y="11325"/>
                  <a:pt x="19693" y="11166"/>
                </a:cubicBezTo>
                <a:cubicBezTo>
                  <a:pt x="19534" y="11279"/>
                  <a:pt x="19375" y="11370"/>
                  <a:pt x="19238" y="11552"/>
                </a:cubicBezTo>
                <a:close/>
                <a:moveTo>
                  <a:pt x="19761" y="9892"/>
                </a:moveTo>
                <a:cubicBezTo>
                  <a:pt x="19852" y="9756"/>
                  <a:pt x="19943" y="9756"/>
                  <a:pt x="20080" y="9870"/>
                </a:cubicBezTo>
                <a:cubicBezTo>
                  <a:pt x="20284" y="9642"/>
                  <a:pt x="20148" y="9506"/>
                  <a:pt x="20375" y="9256"/>
                </a:cubicBezTo>
                <a:cubicBezTo>
                  <a:pt x="20262" y="9165"/>
                  <a:pt x="19807" y="9460"/>
                  <a:pt x="19784" y="9574"/>
                </a:cubicBezTo>
                <a:cubicBezTo>
                  <a:pt x="19761" y="9597"/>
                  <a:pt x="19966" y="9665"/>
                  <a:pt x="19875" y="9733"/>
                </a:cubicBezTo>
                <a:cubicBezTo>
                  <a:pt x="19761" y="9665"/>
                  <a:pt x="19489" y="9801"/>
                  <a:pt x="19761" y="9892"/>
                </a:cubicBezTo>
                <a:close/>
                <a:moveTo>
                  <a:pt x="21058" y="8983"/>
                </a:moveTo>
                <a:cubicBezTo>
                  <a:pt x="21126" y="8755"/>
                  <a:pt x="21581" y="8846"/>
                  <a:pt x="21444" y="8528"/>
                </a:cubicBezTo>
                <a:cubicBezTo>
                  <a:pt x="21331" y="8596"/>
                  <a:pt x="20921" y="8733"/>
                  <a:pt x="21058" y="8983"/>
                </a:cubicBezTo>
                <a:close/>
                <a:moveTo>
                  <a:pt x="63490" y="23263"/>
                </a:moveTo>
                <a:cubicBezTo>
                  <a:pt x="63513" y="23354"/>
                  <a:pt x="63468" y="23400"/>
                  <a:pt x="63377" y="23423"/>
                </a:cubicBezTo>
                <a:cubicBezTo>
                  <a:pt x="63445" y="23764"/>
                  <a:pt x="63672" y="23673"/>
                  <a:pt x="63809" y="23786"/>
                </a:cubicBezTo>
                <a:cubicBezTo>
                  <a:pt x="63695" y="23650"/>
                  <a:pt x="63672" y="23218"/>
                  <a:pt x="63490" y="23263"/>
                </a:cubicBezTo>
                <a:close/>
                <a:moveTo>
                  <a:pt x="64468" y="25196"/>
                </a:moveTo>
                <a:cubicBezTo>
                  <a:pt x="64605" y="25105"/>
                  <a:pt x="64764" y="25310"/>
                  <a:pt x="64968" y="25515"/>
                </a:cubicBezTo>
                <a:cubicBezTo>
                  <a:pt x="64900" y="25333"/>
                  <a:pt x="65128" y="25310"/>
                  <a:pt x="64968" y="25105"/>
                </a:cubicBezTo>
                <a:cubicBezTo>
                  <a:pt x="64855" y="25083"/>
                  <a:pt x="64286" y="24855"/>
                  <a:pt x="64468" y="25196"/>
                </a:cubicBezTo>
                <a:close/>
                <a:moveTo>
                  <a:pt x="79044" y="56532"/>
                </a:moveTo>
                <a:cubicBezTo>
                  <a:pt x="79022" y="56805"/>
                  <a:pt x="79044" y="57032"/>
                  <a:pt x="79181" y="57146"/>
                </a:cubicBezTo>
                <a:cubicBezTo>
                  <a:pt x="79181" y="56850"/>
                  <a:pt x="79386" y="56850"/>
                  <a:pt x="79386" y="56532"/>
                </a:cubicBezTo>
                <a:close/>
                <a:moveTo>
                  <a:pt x="77271" y="63490"/>
                </a:moveTo>
                <a:cubicBezTo>
                  <a:pt x="77021" y="63445"/>
                  <a:pt x="76770" y="63263"/>
                  <a:pt x="76475" y="63627"/>
                </a:cubicBezTo>
                <a:cubicBezTo>
                  <a:pt x="76611" y="63922"/>
                  <a:pt x="76680" y="63649"/>
                  <a:pt x="76861" y="63695"/>
                </a:cubicBezTo>
                <a:cubicBezTo>
                  <a:pt x="76839" y="63695"/>
                  <a:pt x="76839" y="63900"/>
                  <a:pt x="76975" y="63831"/>
                </a:cubicBezTo>
                <a:close/>
                <a:moveTo>
                  <a:pt x="76702" y="63991"/>
                </a:moveTo>
                <a:cubicBezTo>
                  <a:pt x="76498" y="64150"/>
                  <a:pt x="76429" y="64286"/>
                  <a:pt x="76498" y="64423"/>
                </a:cubicBezTo>
                <a:cubicBezTo>
                  <a:pt x="76611" y="64332"/>
                  <a:pt x="76725" y="64354"/>
                  <a:pt x="76861" y="64172"/>
                </a:cubicBezTo>
                <a:close/>
                <a:moveTo>
                  <a:pt x="75247" y="65469"/>
                </a:moveTo>
                <a:cubicBezTo>
                  <a:pt x="75179" y="65491"/>
                  <a:pt x="75110" y="65469"/>
                  <a:pt x="75065" y="65400"/>
                </a:cubicBezTo>
                <a:cubicBezTo>
                  <a:pt x="74838" y="65628"/>
                  <a:pt x="74951" y="65560"/>
                  <a:pt x="74633" y="65696"/>
                </a:cubicBezTo>
                <a:cubicBezTo>
                  <a:pt x="74701" y="65969"/>
                  <a:pt x="75338" y="65469"/>
                  <a:pt x="75247" y="65469"/>
                </a:cubicBezTo>
                <a:close/>
                <a:moveTo>
                  <a:pt x="70403" y="68129"/>
                </a:moveTo>
                <a:cubicBezTo>
                  <a:pt x="70312" y="67788"/>
                  <a:pt x="69858" y="68243"/>
                  <a:pt x="69585" y="68288"/>
                </a:cubicBezTo>
                <a:cubicBezTo>
                  <a:pt x="69471" y="68357"/>
                  <a:pt x="69471" y="68470"/>
                  <a:pt x="69266" y="68516"/>
                </a:cubicBezTo>
                <a:cubicBezTo>
                  <a:pt x="69221" y="68288"/>
                  <a:pt x="69107" y="68266"/>
                  <a:pt x="68880" y="68402"/>
                </a:cubicBezTo>
                <a:cubicBezTo>
                  <a:pt x="68902" y="68675"/>
                  <a:pt x="69198" y="68448"/>
                  <a:pt x="69221" y="68720"/>
                </a:cubicBezTo>
                <a:cubicBezTo>
                  <a:pt x="68834" y="68811"/>
                  <a:pt x="68880" y="69016"/>
                  <a:pt x="68766" y="69175"/>
                </a:cubicBezTo>
                <a:cubicBezTo>
                  <a:pt x="69289" y="68857"/>
                  <a:pt x="69835" y="68220"/>
                  <a:pt x="70403" y="68129"/>
                </a:cubicBezTo>
                <a:close/>
                <a:moveTo>
                  <a:pt x="68220" y="69425"/>
                </a:moveTo>
                <a:cubicBezTo>
                  <a:pt x="68607" y="69198"/>
                  <a:pt x="68766" y="68902"/>
                  <a:pt x="68857" y="68607"/>
                </a:cubicBezTo>
                <a:cubicBezTo>
                  <a:pt x="68607" y="68743"/>
                  <a:pt x="68107" y="68652"/>
                  <a:pt x="68016" y="68948"/>
                </a:cubicBezTo>
                <a:cubicBezTo>
                  <a:pt x="68243" y="68902"/>
                  <a:pt x="68266" y="69334"/>
                  <a:pt x="68220" y="69425"/>
                </a:cubicBezTo>
                <a:close/>
                <a:moveTo>
                  <a:pt x="70653" y="71040"/>
                </a:moveTo>
                <a:cubicBezTo>
                  <a:pt x="71040" y="71131"/>
                  <a:pt x="71245" y="70767"/>
                  <a:pt x="71699" y="70858"/>
                </a:cubicBezTo>
                <a:cubicBezTo>
                  <a:pt x="71654" y="70631"/>
                  <a:pt x="71472" y="70835"/>
                  <a:pt x="71336" y="70835"/>
                </a:cubicBezTo>
                <a:cubicBezTo>
                  <a:pt x="71085" y="70812"/>
                  <a:pt x="70631" y="70676"/>
                  <a:pt x="70653" y="71040"/>
                </a:cubicBezTo>
                <a:close/>
                <a:moveTo>
                  <a:pt x="71790" y="68675"/>
                </a:moveTo>
                <a:cubicBezTo>
                  <a:pt x="71972" y="68880"/>
                  <a:pt x="72245" y="68857"/>
                  <a:pt x="72609" y="68652"/>
                </a:cubicBezTo>
                <a:cubicBezTo>
                  <a:pt x="72586" y="68175"/>
                  <a:pt x="72132" y="68538"/>
                  <a:pt x="71790" y="68675"/>
                </a:cubicBezTo>
                <a:close/>
                <a:moveTo>
                  <a:pt x="74633" y="68607"/>
                </a:moveTo>
                <a:cubicBezTo>
                  <a:pt x="74997" y="68448"/>
                  <a:pt x="75361" y="67925"/>
                  <a:pt x="75042" y="67947"/>
                </a:cubicBezTo>
                <a:cubicBezTo>
                  <a:pt x="75065" y="68061"/>
                  <a:pt x="74201" y="68266"/>
                  <a:pt x="74633" y="68607"/>
                </a:cubicBezTo>
                <a:close/>
                <a:moveTo>
                  <a:pt x="76361" y="67788"/>
                </a:moveTo>
                <a:cubicBezTo>
                  <a:pt x="76611" y="67583"/>
                  <a:pt x="76975" y="67379"/>
                  <a:pt x="76839" y="67197"/>
                </a:cubicBezTo>
                <a:cubicBezTo>
                  <a:pt x="76680" y="67401"/>
                  <a:pt x="76088" y="67583"/>
                  <a:pt x="76361" y="67788"/>
                </a:cubicBezTo>
                <a:close/>
                <a:moveTo>
                  <a:pt x="76361" y="66196"/>
                </a:moveTo>
                <a:cubicBezTo>
                  <a:pt x="76520" y="66060"/>
                  <a:pt x="76680" y="65946"/>
                  <a:pt x="76816" y="65810"/>
                </a:cubicBezTo>
                <a:cubicBezTo>
                  <a:pt x="76680" y="65491"/>
                  <a:pt x="76088" y="65992"/>
                  <a:pt x="76361" y="66196"/>
                </a:cubicBezTo>
                <a:close/>
                <a:moveTo>
                  <a:pt x="79909" y="65082"/>
                </a:moveTo>
                <a:cubicBezTo>
                  <a:pt x="79931" y="65059"/>
                  <a:pt x="79954" y="65014"/>
                  <a:pt x="79977" y="64991"/>
                </a:cubicBezTo>
                <a:cubicBezTo>
                  <a:pt x="80227" y="64695"/>
                  <a:pt x="80386" y="64400"/>
                  <a:pt x="80341" y="64218"/>
                </a:cubicBezTo>
                <a:cubicBezTo>
                  <a:pt x="80136" y="64582"/>
                  <a:pt x="79863" y="64741"/>
                  <a:pt x="79818" y="64877"/>
                </a:cubicBezTo>
                <a:cubicBezTo>
                  <a:pt x="79795" y="64923"/>
                  <a:pt x="79818" y="64991"/>
                  <a:pt x="79909" y="65082"/>
                </a:cubicBezTo>
                <a:close/>
                <a:moveTo>
                  <a:pt x="82774" y="57396"/>
                </a:moveTo>
                <a:cubicBezTo>
                  <a:pt x="82706" y="57032"/>
                  <a:pt x="82933" y="57123"/>
                  <a:pt x="82978" y="56941"/>
                </a:cubicBezTo>
                <a:cubicBezTo>
                  <a:pt x="82728" y="56896"/>
                  <a:pt x="82683" y="57146"/>
                  <a:pt x="82546" y="57259"/>
                </a:cubicBezTo>
                <a:cubicBezTo>
                  <a:pt x="82365" y="57259"/>
                  <a:pt x="82455" y="56941"/>
                  <a:pt x="82228" y="57009"/>
                </a:cubicBezTo>
                <a:cubicBezTo>
                  <a:pt x="82137" y="57692"/>
                  <a:pt x="82410" y="57305"/>
                  <a:pt x="82774" y="57396"/>
                </a:cubicBezTo>
                <a:close/>
                <a:moveTo>
                  <a:pt x="80750" y="55577"/>
                </a:moveTo>
                <a:cubicBezTo>
                  <a:pt x="80727" y="55190"/>
                  <a:pt x="81159" y="55372"/>
                  <a:pt x="81023" y="54895"/>
                </a:cubicBezTo>
                <a:cubicBezTo>
                  <a:pt x="80773" y="54826"/>
                  <a:pt x="80795" y="55213"/>
                  <a:pt x="80614" y="54963"/>
                </a:cubicBezTo>
                <a:cubicBezTo>
                  <a:pt x="80568" y="55236"/>
                  <a:pt x="80614" y="55486"/>
                  <a:pt x="80750" y="55577"/>
                </a:cubicBezTo>
                <a:close/>
                <a:moveTo>
                  <a:pt x="82797" y="51233"/>
                </a:moveTo>
                <a:cubicBezTo>
                  <a:pt x="82706" y="51142"/>
                  <a:pt x="82501" y="51120"/>
                  <a:pt x="82387" y="51006"/>
                </a:cubicBezTo>
                <a:lnTo>
                  <a:pt x="82365" y="51415"/>
                </a:lnTo>
                <a:cubicBezTo>
                  <a:pt x="82569" y="51438"/>
                  <a:pt x="82774" y="51461"/>
                  <a:pt x="82797" y="51233"/>
                </a:cubicBezTo>
                <a:close/>
                <a:moveTo>
                  <a:pt x="82023" y="39113"/>
                </a:moveTo>
                <a:cubicBezTo>
                  <a:pt x="81591" y="38908"/>
                  <a:pt x="81569" y="38385"/>
                  <a:pt x="81114" y="38317"/>
                </a:cubicBezTo>
                <a:cubicBezTo>
                  <a:pt x="81137" y="38385"/>
                  <a:pt x="81318" y="38636"/>
                  <a:pt x="81523" y="38840"/>
                </a:cubicBezTo>
                <a:cubicBezTo>
                  <a:pt x="81705" y="39068"/>
                  <a:pt x="81910" y="39249"/>
                  <a:pt x="82023" y="39113"/>
                </a:cubicBezTo>
                <a:close/>
                <a:moveTo>
                  <a:pt x="80272" y="37658"/>
                </a:moveTo>
                <a:cubicBezTo>
                  <a:pt x="79840" y="37453"/>
                  <a:pt x="79863" y="37294"/>
                  <a:pt x="79545" y="37112"/>
                </a:cubicBezTo>
                <a:cubicBezTo>
                  <a:pt x="79363" y="37271"/>
                  <a:pt x="80068" y="37817"/>
                  <a:pt x="80272" y="37658"/>
                </a:cubicBezTo>
                <a:close/>
                <a:moveTo>
                  <a:pt x="74224" y="36634"/>
                </a:moveTo>
                <a:cubicBezTo>
                  <a:pt x="73883" y="36384"/>
                  <a:pt x="73769" y="36157"/>
                  <a:pt x="73405" y="36157"/>
                </a:cubicBezTo>
                <a:cubicBezTo>
                  <a:pt x="73450" y="36248"/>
                  <a:pt x="73973" y="36634"/>
                  <a:pt x="74224" y="36634"/>
                </a:cubicBezTo>
                <a:close/>
                <a:moveTo>
                  <a:pt x="72109" y="32155"/>
                </a:moveTo>
                <a:cubicBezTo>
                  <a:pt x="72018" y="32109"/>
                  <a:pt x="71950" y="31973"/>
                  <a:pt x="71859" y="32041"/>
                </a:cubicBezTo>
                <a:cubicBezTo>
                  <a:pt x="72041" y="32291"/>
                  <a:pt x="71404" y="32177"/>
                  <a:pt x="71745" y="32405"/>
                </a:cubicBezTo>
                <a:cubicBezTo>
                  <a:pt x="71881" y="32405"/>
                  <a:pt x="71881" y="32314"/>
                  <a:pt x="72109" y="32155"/>
                </a:cubicBezTo>
                <a:close/>
                <a:moveTo>
                  <a:pt x="66924" y="69425"/>
                </a:moveTo>
                <a:cubicBezTo>
                  <a:pt x="67038" y="69403"/>
                  <a:pt x="67015" y="69494"/>
                  <a:pt x="66992" y="69585"/>
                </a:cubicBezTo>
                <a:cubicBezTo>
                  <a:pt x="67242" y="69471"/>
                  <a:pt x="67288" y="69744"/>
                  <a:pt x="67538" y="69630"/>
                </a:cubicBezTo>
                <a:cubicBezTo>
                  <a:pt x="67675" y="69425"/>
                  <a:pt x="67015" y="69130"/>
                  <a:pt x="66924" y="69425"/>
                </a:cubicBezTo>
                <a:close/>
                <a:moveTo>
                  <a:pt x="66992" y="69857"/>
                </a:moveTo>
                <a:cubicBezTo>
                  <a:pt x="66401" y="70153"/>
                  <a:pt x="66970" y="69562"/>
                  <a:pt x="66651" y="69539"/>
                </a:cubicBezTo>
                <a:cubicBezTo>
                  <a:pt x="66219" y="69698"/>
                  <a:pt x="65969" y="69880"/>
                  <a:pt x="65673" y="70062"/>
                </a:cubicBezTo>
                <a:cubicBezTo>
                  <a:pt x="65491" y="70267"/>
                  <a:pt x="65924" y="70221"/>
                  <a:pt x="65696" y="70403"/>
                </a:cubicBezTo>
                <a:cubicBezTo>
                  <a:pt x="65423" y="70358"/>
                  <a:pt x="65150" y="70244"/>
                  <a:pt x="64809" y="70335"/>
                </a:cubicBezTo>
                <a:cubicBezTo>
                  <a:pt x="64696" y="70494"/>
                  <a:pt x="64673" y="70699"/>
                  <a:pt x="64718" y="70926"/>
                </a:cubicBezTo>
                <a:cubicBezTo>
                  <a:pt x="65059" y="70790"/>
                  <a:pt x="65469" y="70631"/>
                  <a:pt x="65037" y="70608"/>
                </a:cubicBezTo>
                <a:cubicBezTo>
                  <a:pt x="65378" y="70517"/>
                  <a:pt x="65605" y="70608"/>
                  <a:pt x="65969" y="70494"/>
                </a:cubicBezTo>
                <a:cubicBezTo>
                  <a:pt x="66014" y="70039"/>
                  <a:pt x="66810" y="70198"/>
                  <a:pt x="66992" y="69857"/>
                </a:cubicBezTo>
                <a:close/>
                <a:moveTo>
                  <a:pt x="67197" y="70585"/>
                </a:moveTo>
                <a:cubicBezTo>
                  <a:pt x="67061" y="70540"/>
                  <a:pt x="66833" y="70631"/>
                  <a:pt x="66628" y="70744"/>
                </a:cubicBezTo>
                <a:cubicBezTo>
                  <a:pt x="66606" y="71040"/>
                  <a:pt x="67265" y="70699"/>
                  <a:pt x="67197" y="70585"/>
                </a:cubicBezTo>
                <a:close/>
                <a:moveTo>
                  <a:pt x="67288" y="72291"/>
                </a:moveTo>
                <a:cubicBezTo>
                  <a:pt x="67061" y="72518"/>
                  <a:pt x="66901" y="72359"/>
                  <a:pt x="66901" y="72632"/>
                </a:cubicBezTo>
                <a:cubicBezTo>
                  <a:pt x="67151" y="72654"/>
                  <a:pt x="67061" y="72563"/>
                  <a:pt x="67379" y="72518"/>
                </a:cubicBezTo>
                <a:close/>
                <a:moveTo>
                  <a:pt x="64377" y="70881"/>
                </a:moveTo>
                <a:cubicBezTo>
                  <a:pt x="64036" y="70994"/>
                  <a:pt x="63786" y="71154"/>
                  <a:pt x="63581" y="71313"/>
                </a:cubicBezTo>
                <a:cubicBezTo>
                  <a:pt x="63490" y="71154"/>
                  <a:pt x="63809" y="71108"/>
                  <a:pt x="63763" y="70972"/>
                </a:cubicBezTo>
                <a:cubicBezTo>
                  <a:pt x="63695" y="70972"/>
                  <a:pt x="63581" y="71040"/>
                  <a:pt x="63559" y="70972"/>
                </a:cubicBezTo>
                <a:lnTo>
                  <a:pt x="63354" y="71040"/>
                </a:lnTo>
                <a:cubicBezTo>
                  <a:pt x="63399" y="71176"/>
                  <a:pt x="63513" y="71313"/>
                  <a:pt x="63399" y="71404"/>
                </a:cubicBezTo>
                <a:cubicBezTo>
                  <a:pt x="63127" y="71108"/>
                  <a:pt x="62922" y="71586"/>
                  <a:pt x="62672" y="71699"/>
                </a:cubicBezTo>
                <a:lnTo>
                  <a:pt x="62558" y="71472"/>
                </a:lnTo>
                <a:cubicBezTo>
                  <a:pt x="62308" y="71881"/>
                  <a:pt x="61489" y="71631"/>
                  <a:pt x="61580" y="71995"/>
                </a:cubicBezTo>
                <a:cubicBezTo>
                  <a:pt x="61944" y="71768"/>
                  <a:pt x="62353" y="71881"/>
                  <a:pt x="62217" y="72177"/>
                </a:cubicBezTo>
                <a:cubicBezTo>
                  <a:pt x="62581" y="72018"/>
                  <a:pt x="62876" y="71836"/>
                  <a:pt x="62945" y="71586"/>
                </a:cubicBezTo>
                <a:cubicBezTo>
                  <a:pt x="63399" y="71313"/>
                  <a:pt x="64445" y="71472"/>
                  <a:pt x="64377" y="70881"/>
                </a:cubicBezTo>
                <a:close/>
                <a:moveTo>
                  <a:pt x="61944" y="72291"/>
                </a:moveTo>
                <a:cubicBezTo>
                  <a:pt x="61808" y="72086"/>
                  <a:pt x="61330" y="71790"/>
                  <a:pt x="61125" y="72177"/>
                </a:cubicBezTo>
                <a:cubicBezTo>
                  <a:pt x="61239" y="72154"/>
                  <a:pt x="61307" y="72200"/>
                  <a:pt x="61376" y="72268"/>
                </a:cubicBezTo>
                <a:cubicBezTo>
                  <a:pt x="61307" y="72427"/>
                  <a:pt x="61012" y="72518"/>
                  <a:pt x="60762" y="72609"/>
                </a:cubicBezTo>
                <a:cubicBezTo>
                  <a:pt x="60762" y="72336"/>
                  <a:pt x="60534" y="72495"/>
                  <a:pt x="60443" y="72382"/>
                </a:cubicBezTo>
                <a:cubicBezTo>
                  <a:pt x="60102" y="72450"/>
                  <a:pt x="60148" y="72654"/>
                  <a:pt x="59852" y="72745"/>
                </a:cubicBezTo>
                <a:cubicBezTo>
                  <a:pt x="60011" y="72950"/>
                  <a:pt x="59966" y="72859"/>
                  <a:pt x="60011" y="73132"/>
                </a:cubicBezTo>
                <a:close/>
                <a:moveTo>
                  <a:pt x="60989" y="74815"/>
                </a:moveTo>
                <a:cubicBezTo>
                  <a:pt x="60921" y="74701"/>
                  <a:pt x="60875" y="74519"/>
                  <a:pt x="60762" y="74542"/>
                </a:cubicBezTo>
                <a:cubicBezTo>
                  <a:pt x="60853" y="74678"/>
                  <a:pt x="60489" y="74633"/>
                  <a:pt x="60443" y="74587"/>
                </a:cubicBezTo>
                <a:cubicBezTo>
                  <a:pt x="60398" y="74451"/>
                  <a:pt x="60648" y="74428"/>
                  <a:pt x="60511" y="74269"/>
                </a:cubicBezTo>
                <a:cubicBezTo>
                  <a:pt x="60102" y="74428"/>
                  <a:pt x="59602" y="74837"/>
                  <a:pt x="59193" y="74951"/>
                </a:cubicBezTo>
                <a:cubicBezTo>
                  <a:pt x="58965" y="74997"/>
                  <a:pt x="58760" y="74792"/>
                  <a:pt x="58533" y="74883"/>
                </a:cubicBezTo>
                <a:cubicBezTo>
                  <a:pt x="58806" y="74724"/>
                  <a:pt x="59193" y="74292"/>
                  <a:pt x="58965" y="74223"/>
                </a:cubicBezTo>
                <a:cubicBezTo>
                  <a:pt x="58920" y="74542"/>
                  <a:pt x="58306" y="74815"/>
                  <a:pt x="58306" y="75088"/>
                </a:cubicBezTo>
                <a:cubicBezTo>
                  <a:pt x="58306" y="75042"/>
                  <a:pt x="58624" y="74997"/>
                  <a:pt x="58556" y="75156"/>
                </a:cubicBezTo>
                <a:cubicBezTo>
                  <a:pt x="58374" y="75179"/>
                  <a:pt x="58306" y="75542"/>
                  <a:pt x="58124" y="75360"/>
                </a:cubicBezTo>
                <a:cubicBezTo>
                  <a:pt x="58215" y="75292"/>
                  <a:pt x="58374" y="75247"/>
                  <a:pt x="58351" y="75156"/>
                </a:cubicBezTo>
                <a:cubicBezTo>
                  <a:pt x="58169" y="75133"/>
                  <a:pt x="57942" y="75224"/>
                  <a:pt x="57805" y="75133"/>
                </a:cubicBezTo>
                <a:cubicBezTo>
                  <a:pt x="57851" y="74974"/>
                  <a:pt x="57805" y="74906"/>
                  <a:pt x="57601" y="74951"/>
                </a:cubicBezTo>
                <a:cubicBezTo>
                  <a:pt x="57783" y="75156"/>
                  <a:pt x="57351" y="75201"/>
                  <a:pt x="57601" y="75429"/>
                </a:cubicBezTo>
                <a:cubicBezTo>
                  <a:pt x="57828" y="75315"/>
                  <a:pt x="57828" y="75133"/>
                  <a:pt x="58010" y="75338"/>
                </a:cubicBezTo>
                <a:cubicBezTo>
                  <a:pt x="58010" y="75611"/>
                  <a:pt x="58033" y="75861"/>
                  <a:pt x="58056" y="76134"/>
                </a:cubicBezTo>
                <a:lnTo>
                  <a:pt x="58419" y="75974"/>
                </a:lnTo>
                <a:cubicBezTo>
                  <a:pt x="58442" y="75724"/>
                  <a:pt x="57942" y="75906"/>
                  <a:pt x="58192" y="75702"/>
                </a:cubicBezTo>
                <a:cubicBezTo>
                  <a:pt x="58260" y="75656"/>
                  <a:pt x="58556" y="75520"/>
                  <a:pt x="58556" y="75611"/>
                </a:cubicBezTo>
                <a:cubicBezTo>
                  <a:pt x="58556" y="75588"/>
                  <a:pt x="58351" y="75770"/>
                  <a:pt x="58419" y="75770"/>
                </a:cubicBezTo>
                <a:cubicBezTo>
                  <a:pt x="58715" y="75747"/>
                  <a:pt x="58942" y="75542"/>
                  <a:pt x="59215" y="75406"/>
                </a:cubicBezTo>
                <a:cubicBezTo>
                  <a:pt x="59374" y="75315"/>
                  <a:pt x="59784" y="75383"/>
                  <a:pt x="59693" y="75088"/>
                </a:cubicBezTo>
                <a:cubicBezTo>
                  <a:pt x="59283" y="75292"/>
                  <a:pt x="59056" y="75065"/>
                  <a:pt x="58692" y="75179"/>
                </a:cubicBezTo>
                <a:cubicBezTo>
                  <a:pt x="58829" y="74815"/>
                  <a:pt x="59261" y="75110"/>
                  <a:pt x="59465" y="75088"/>
                </a:cubicBezTo>
                <a:cubicBezTo>
                  <a:pt x="59625" y="74974"/>
                  <a:pt x="60057" y="74610"/>
                  <a:pt x="60284" y="74746"/>
                </a:cubicBezTo>
                <a:cubicBezTo>
                  <a:pt x="60398" y="74951"/>
                  <a:pt x="59647" y="74906"/>
                  <a:pt x="59943" y="75156"/>
                </a:cubicBezTo>
                <a:cubicBezTo>
                  <a:pt x="60307" y="74837"/>
                  <a:pt x="60511" y="74974"/>
                  <a:pt x="60989" y="74815"/>
                </a:cubicBezTo>
                <a:close/>
                <a:moveTo>
                  <a:pt x="59806" y="74133"/>
                </a:moveTo>
                <a:cubicBezTo>
                  <a:pt x="59920" y="74087"/>
                  <a:pt x="59966" y="74201"/>
                  <a:pt x="59988" y="74314"/>
                </a:cubicBezTo>
                <a:cubicBezTo>
                  <a:pt x="60148" y="74246"/>
                  <a:pt x="60284" y="74178"/>
                  <a:pt x="60330" y="74087"/>
                </a:cubicBezTo>
                <a:cubicBezTo>
                  <a:pt x="60307" y="73860"/>
                  <a:pt x="59784" y="73928"/>
                  <a:pt x="59806" y="74133"/>
                </a:cubicBezTo>
                <a:close/>
                <a:moveTo>
                  <a:pt x="57555" y="75542"/>
                </a:moveTo>
                <a:cubicBezTo>
                  <a:pt x="57032" y="75679"/>
                  <a:pt x="57669" y="74928"/>
                  <a:pt x="57078" y="75224"/>
                </a:cubicBezTo>
                <a:cubicBezTo>
                  <a:pt x="57055" y="75542"/>
                  <a:pt x="57419" y="75793"/>
                  <a:pt x="57555" y="75542"/>
                </a:cubicBezTo>
                <a:close/>
                <a:moveTo>
                  <a:pt x="57464" y="76043"/>
                </a:moveTo>
                <a:cubicBezTo>
                  <a:pt x="57305" y="75929"/>
                  <a:pt x="57214" y="75588"/>
                  <a:pt x="56896" y="75770"/>
                </a:cubicBezTo>
                <a:cubicBezTo>
                  <a:pt x="56987" y="76088"/>
                  <a:pt x="57260" y="76020"/>
                  <a:pt x="57464" y="76043"/>
                </a:cubicBezTo>
                <a:close/>
                <a:moveTo>
                  <a:pt x="56054" y="75906"/>
                </a:moveTo>
                <a:cubicBezTo>
                  <a:pt x="55782" y="76156"/>
                  <a:pt x="55418" y="75838"/>
                  <a:pt x="55372" y="76134"/>
                </a:cubicBezTo>
                <a:cubicBezTo>
                  <a:pt x="55782" y="76043"/>
                  <a:pt x="55668" y="76202"/>
                  <a:pt x="55509" y="76452"/>
                </a:cubicBezTo>
                <a:cubicBezTo>
                  <a:pt x="55782" y="76293"/>
                  <a:pt x="56054" y="76134"/>
                  <a:pt x="56054" y="75906"/>
                </a:cubicBezTo>
                <a:close/>
                <a:moveTo>
                  <a:pt x="54986" y="76316"/>
                </a:moveTo>
                <a:cubicBezTo>
                  <a:pt x="54667" y="76452"/>
                  <a:pt x="54531" y="76270"/>
                  <a:pt x="54167" y="76520"/>
                </a:cubicBezTo>
                <a:cubicBezTo>
                  <a:pt x="54303" y="76907"/>
                  <a:pt x="54781" y="76588"/>
                  <a:pt x="54986" y="76316"/>
                </a:cubicBezTo>
                <a:close/>
                <a:moveTo>
                  <a:pt x="59170" y="72200"/>
                </a:moveTo>
                <a:cubicBezTo>
                  <a:pt x="59011" y="72154"/>
                  <a:pt x="58556" y="72313"/>
                  <a:pt x="58647" y="72518"/>
                </a:cubicBezTo>
                <a:cubicBezTo>
                  <a:pt x="58783" y="72404"/>
                  <a:pt x="59238" y="72382"/>
                  <a:pt x="59170" y="72200"/>
                </a:cubicBezTo>
                <a:close/>
                <a:moveTo>
                  <a:pt x="58806" y="73359"/>
                </a:moveTo>
                <a:cubicBezTo>
                  <a:pt x="58669" y="72996"/>
                  <a:pt x="58442" y="73519"/>
                  <a:pt x="58283" y="73609"/>
                </a:cubicBezTo>
                <a:cubicBezTo>
                  <a:pt x="58056" y="73723"/>
                  <a:pt x="57555" y="73700"/>
                  <a:pt x="57601" y="74019"/>
                </a:cubicBezTo>
                <a:cubicBezTo>
                  <a:pt x="57987" y="73791"/>
                  <a:pt x="58601" y="73632"/>
                  <a:pt x="58806" y="73359"/>
                </a:cubicBezTo>
                <a:close/>
                <a:moveTo>
                  <a:pt x="57419" y="73655"/>
                </a:moveTo>
                <a:cubicBezTo>
                  <a:pt x="57055" y="73655"/>
                  <a:pt x="56714" y="73905"/>
                  <a:pt x="56941" y="74246"/>
                </a:cubicBezTo>
                <a:cubicBezTo>
                  <a:pt x="57009" y="74246"/>
                  <a:pt x="57373" y="74269"/>
                  <a:pt x="57282" y="74087"/>
                </a:cubicBezTo>
                <a:cubicBezTo>
                  <a:pt x="57237" y="74110"/>
                  <a:pt x="57191" y="74133"/>
                  <a:pt x="57169" y="74042"/>
                </a:cubicBezTo>
                <a:cubicBezTo>
                  <a:pt x="57487" y="73973"/>
                  <a:pt x="57396" y="73791"/>
                  <a:pt x="57419" y="73655"/>
                </a:cubicBezTo>
                <a:close/>
                <a:moveTo>
                  <a:pt x="56850" y="74292"/>
                </a:moveTo>
                <a:cubicBezTo>
                  <a:pt x="56691" y="74337"/>
                  <a:pt x="56646" y="74110"/>
                  <a:pt x="56418" y="74337"/>
                </a:cubicBezTo>
                <a:lnTo>
                  <a:pt x="56532" y="74542"/>
                </a:lnTo>
                <a:cubicBezTo>
                  <a:pt x="56646" y="74474"/>
                  <a:pt x="56873" y="74428"/>
                  <a:pt x="56850" y="74292"/>
                </a:cubicBezTo>
                <a:close/>
                <a:moveTo>
                  <a:pt x="54667" y="74155"/>
                </a:moveTo>
                <a:cubicBezTo>
                  <a:pt x="54417" y="74201"/>
                  <a:pt x="53871" y="74155"/>
                  <a:pt x="53712" y="74496"/>
                </a:cubicBezTo>
                <a:cubicBezTo>
                  <a:pt x="53962" y="74451"/>
                  <a:pt x="54576" y="74360"/>
                  <a:pt x="54667" y="74155"/>
                </a:cubicBezTo>
                <a:close/>
                <a:moveTo>
                  <a:pt x="54212" y="73428"/>
                </a:moveTo>
                <a:cubicBezTo>
                  <a:pt x="53985" y="73382"/>
                  <a:pt x="54099" y="73496"/>
                  <a:pt x="53849" y="73609"/>
                </a:cubicBezTo>
                <a:cubicBezTo>
                  <a:pt x="53917" y="73928"/>
                  <a:pt x="54417" y="73700"/>
                  <a:pt x="54212" y="73428"/>
                </a:cubicBezTo>
                <a:close/>
                <a:moveTo>
                  <a:pt x="52461" y="74860"/>
                </a:moveTo>
                <a:cubicBezTo>
                  <a:pt x="52325" y="74974"/>
                  <a:pt x="51893" y="74974"/>
                  <a:pt x="51938" y="75156"/>
                </a:cubicBezTo>
                <a:cubicBezTo>
                  <a:pt x="52098" y="75201"/>
                  <a:pt x="52552" y="75065"/>
                  <a:pt x="52461" y="74860"/>
                </a:cubicBezTo>
                <a:close/>
                <a:moveTo>
                  <a:pt x="51711" y="75952"/>
                </a:moveTo>
                <a:cubicBezTo>
                  <a:pt x="51666" y="75838"/>
                  <a:pt x="51597" y="75793"/>
                  <a:pt x="51529" y="75747"/>
                </a:cubicBezTo>
                <a:cubicBezTo>
                  <a:pt x="51279" y="75815"/>
                  <a:pt x="51279" y="75974"/>
                  <a:pt x="51234" y="76111"/>
                </a:cubicBezTo>
                <a:cubicBezTo>
                  <a:pt x="51393" y="76179"/>
                  <a:pt x="51620" y="76088"/>
                  <a:pt x="51711" y="75952"/>
                </a:cubicBezTo>
                <a:close/>
                <a:moveTo>
                  <a:pt x="49005" y="76475"/>
                </a:moveTo>
                <a:cubicBezTo>
                  <a:pt x="48459" y="76452"/>
                  <a:pt x="48778" y="76634"/>
                  <a:pt x="48618" y="76679"/>
                </a:cubicBezTo>
                <a:cubicBezTo>
                  <a:pt x="48186" y="76793"/>
                  <a:pt x="47732" y="76543"/>
                  <a:pt x="47390" y="76657"/>
                </a:cubicBezTo>
                <a:cubicBezTo>
                  <a:pt x="47550" y="76657"/>
                  <a:pt x="47481" y="76861"/>
                  <a:pt x="47504" y="76998"/>
                </a:cubicBezTo>
                <a:cubicBezTo>
                  <a:pt x="47982" y="76748"/>
                  <a:pt x="48346" y="76907"/>
                  <a:pt x="49050" y="76793"/>
                </a:cubicBezTo>
                <a:close/>
                <a:moveTo>
                  <a:pt x="47436" y="76270"/>
                </a:moveTo>
                <a:cubicBezTo>
                  <a:pt x="47459" y="76270"/>
                  <a:pt x="47504" y="76293"/>
                  <a:pt x="47595" y="76316"/>
                </a:cubicBezTo>
                <a:cubicBezTo>
                  <a:pt x="47709" y="76361"/>
                  <a:pt x="47663" y="76475"/>
                  <a:pt x="47891" y="76475"/>
                </a:cubicBezTo>
                <a:cubicBezTo>
                  <a:pt x="47982" y="76475"/>
                  <a:pt x="48277" y="76497"/>
                  <a:pt x="48300" y="76293"/>
                </a:cubicBezTo>
                <a:cubicBezTo>
                  <a:pt x="48118" y="76247"/>
                  <a:pt x="47709" y="76429"/>
                  <a:pt x="47686" y="76225"/>
                </a:cubicBezTo>
                <a:cubicBezTo>
                  <a:pt x="48164" y="76293"/>
                  <a:pt x="47959" y="76020"/>
                  <a:pt x="48073" y="75974"/>
                </a:cubicBezTo>
                <a:cubicBezTo>
                  <a:pt x="48186" y="76065"/>
                  <a:pt x="48414" y="76043"/>
                  <a:pt x="48664" y="75997"/>
                </a:cubicBezTo>
                <a:cubicBezTo>
                  <a:pt x="48550" y="75656"/>
                  <a:pt x="47891" y="75883"/>
                  <a:pt x="47595" y="75724"/>
                </a:cubicBezTo>
                <a:cubicBezTo>
                  <a:pt x="47595" y="75633"/>
                  <a:pt x="47663" y="75633"/>
                  <a:pt x="47686" y="75565"/>
                </a:cubicBezTo>
                <a:cubicBezTo>
                  <a:pt x="47390" y="75497"/>
                  <a:pt x="47504" y="75497"/>
                  <a:pt x="47231" y="75565"/>
                </a:cubicBezTo>
                <a:cubicBezTo>
                  <a:pt x="47072" y="75883"/>
                  <a:pt x="47641" y="75588"/>
                  <a:pt x="47504" y="75906"/>
                </a:cubicBezTo>
                <a:cubicBezTo>
                  <a:pt x="47345" y="75906"/>
                  <a:pt x="47186" y="75883"/>
                  <a:pt x="47027" y="75883"/>
                </a:cubicBezTo>
                <a:cubicBezTo>
                  <a:pt x="46913" y="76247"/>
                  <a:pt x="47459" y="75929"/>
                  <a:pt x="47504" y="76156"/>
                </a:cubicBezTo>
                <a:cubicBezTo>
                  <a:pt x="47527" y="76247"/>
                  <a:pt x="47481" y="76270"/>
                  <a:pt x="47436" y="76270"/>
                </a:cubicBezTo>
                <a:cubicBezTo>
                  <a:pt x="47322" y="76247"/>
                  <a:pt x="47368" y="76270"/>
                  <a:pt x="47436" y="76270"/>
                </a:cubicBezTo>
                <a:close/>
                <a:moveTo>
                  <a:pt x="47095" y="76657"/>
                </a:moveTo>
                <a:cubicBezTo>
                  <a:pt x="46913" y="76497"/>
                  <a:pt x="46435" y="76566"/>
                  <a:pt x="46094" y="76497"/>
                </a:cubicBezTo>
                <a:cubicBezTo>
                  <a:pt x="46117" y="76998"/>
                  <a:pt x="46799" y="76839"/>
                  <a:pt x="47095" y="76657"/>
                </a:cubicBezTo>
                <a:close/>
                <a:moveTo>
                  <a:pt x="46253" y="75929"/>
                </a:moveTo>
                <a:cubicBezTo>
                  <a:pt x="46072" y="75861"/>
                  <a:pt x="45844" y="75838"/>
                  <a:pt x="45799" y="75702"/>
                </a:cubicBezTo>
                <a:cubicBezTo>
                  <a:pt x="46003" y="75724"/>
                  <a:pt x="46231" y="75747"/>
                  <a:pt x="46458" y="75770"/>
                </a:cubicBezTo>
                <a:cubicBezTo>
                  <a:pt x="46549" y="75679"/>
                  <a:pt x="46595" y="75565"/>
                  <a:pt x="46572" y="75360"/>
                </a:cubicBezTo>
                <a:cubicBezTo>
                  <a:pt x="46049" y="75201"/>
                  <a:pt x="45981" y="75565"/>
                  <a:pt x="45526" y="75497"/>
                </a:cubicBezTo>
                <a:cubicBezTo>
                  <a:pt x="45435" y="75656"/>
                  <a:pt x="45685" y="75679"/>
                  <a:pt x="45685" y="75770"/>
                </a:cubicBezTo>
                <a:cubicBezTo>
                  <a:pt x="45685" y="75770"/>
                  <a:pt x="45480" y="75861"/>
                  <a:pt x="45458" y="75906"/>
                </a:cubicBezTo>
                <a:cubicBezTo>
                  <a:pt x="45480" y="75883"/>
                  <a:pt x="45640" y="76020"/>
                  <a:pt x="45640" y="76020"/>
                </a:cubicBezTo>
                <a:cubicBezTo>
                  <a:pt x="45685" y="76111"/>
                  <a:pt x="45412" y="76179"/>
                  <a:pt x="45730" y="76202"/>
                </a:cubicBezTo>
                <a:cubicBezTo>
                  <a:pt x="45571" y="75770"/>
                  <a:pt x="46185" y="76134"/>
                  <a:pt x="46253" y="75929"/>
                </a:cubicBezTo>
                <a:close/>
                <a:moveTo>
                  <a:pt x="45071" y="76452"/>
                </a:moveTo>
                <a:cubicBezTo>
                  <a:pt x="44730" y="76179"/>
                  <a:pt x="44957" y="76134"/>
                  <a:pt x="44593" y="76270"/>
                </a:cubicBezTo>
                <a:cubicBezTo>
                  <a:pt x="44753" y="75997"/>
                  <a:pt x="44412" y="75997"/>
                  <a:pt x="44503" y="75747"/>
                </a:cubicBezTo>
                <a:cubicBezTo>
                  <a:pt x="44321" y="75633"/>
                  <a:pt x="44070" y="75929"/>
                  <a:pt x="44252" y="75952"/>
                </a:cubicBezTo>
                <a:cubicBezTo>
                  <a:pt x="44275" y="75861"/>
                  <a:pt x="44457" y="75883"/>
                  <a:pt x="44457" y="75997"/>
                </a:cubicBezTo>
                <a:lnTo>
                  <a:pt x="44412" y="76156"/>
                </a:lnTo>
                <a:cubicBezTo>
                  <a:pt x="44207" y="76156"/>
                  <a:pt x="43798" y="75906"/>
                  <a:pt x="43707" y="76088"/>
                </a:cubicBezTo>
                <a:cubicBezTo>
                  <a:pt x="43866" y="76293"/>
                  <a:pt x="44161" y="76225"/>
                  <a:pt x="44389" y="76247"/>
                </a:cubicBezTo>
                <a:cubicBezTo>
                  <a:pt x="44593" y="76611"/>
                  <a:pt x="44957" y="76520"/>
                  <a:pt x="45344" y="76657"/>
                </a:cubicBezTo>
                <a:cubicBezTo>
                  <a:pt x="45458" y="76452"/>
                  <a:pt x="45185" y="76543"/>
                  <a:pt x="45071" y="76452"/>
                </a:cubicBezTo>
                <a:close/>
                <a:moveTo>
                  <a:pt x="45094" y="76952"/>
                </a:moveTo>
                <a:cubicBezTo>
                  <a:pt x="44798" y="76975"/>
                  <a:pt x="44912" y="76770"/>
                  <a:pt x="44707" y="76725"/>
                </a:cubicBezTo>
                <a:cubicBezTo>
                  <a:pt x="44480" y="76793"/>
                  <a:pt x="44798" y="76952"/>
                  <a:pt x="44571" y="76952"/>
                </a:cubicBezTo>
                <a:cubicBezTo>
                  <a:pt x="44548" y="76816"/>
                  <a:pt x="44434" y="76952"/>
                  <a:pt x="44252" y="76907"/>
                </a:cubicBezTo>
                <a:cubicBezTo>
                  <a:pt x="44252" y="76611"/>
                  <a:pt x="44503" y="76679"/>
                  <a:pt x="44343" y="76475"/>
                </a:cubicBezTo>
                <a:cubicBezTo>
                  <a:pt x="44207" y="76475"/>
                  <a:pt x="43979" y="76384"/>
                  <a:pt x="43934" y="76475"/>
                </a:cubicBezTo>
                <a:cubicBezTo>
                  <a:pt x="43979" y="76497"/>
                  <a:pt x="44025" y="76566"/>
                  <a:pt x="43911" y="76566"/>
                </a:cubicBezTo>
                <a:cubicBezTo>
                  <a:pt x="43366" y="76566"/>
                  <a:pt x="43547" y="76225"/>
                  <a:pt x="43297" y="76065"/>
                </a:cubicBezTo>
                <a:cubicBezTo>
                  <a:pt x="43252" y="76406"/>
                  <a:pt x="43002" y="76475"/>
                  <a:pt x="42979" y="76861"/>
                </a:cubicBezTo>
                <a:cubicBezTo>
                  <a:pt x="43434" y="76861"/>
                  <a:pt x="43479" y="76998"/>
                  <a:pt x="43889" y="77157"/>
                </a:cubicBezTo>
                <a:cubicBezTo>
                  <a:pt x="43911" y="77066"/>
                  <a:pt x="43957" y="76975"/>
                  <a:pt x="44116" y="77043"/>
                </a:cubicBezTo>
                <a:cubicBezTo>
                  <a:pt x="44434" y="77089"/>
                  <a:pt x="44366" y="77362"/>
                  <a:pt x="44821" y="77339"/>
                </a:cubicBezTo>
                <a:cubicBezTo>
                  <a:pt x="44889" y="77180"/>
                  <a:pt x="45139" y="77248"/>
                  <a:pt x="45094" y="76952"/>
                </a:cubicBezTo>
                <a:close/>
                <a:moveTo>
                  <a:pt x="43843" y="75520"/>
                </a:moveTo>
                <a:lnTo>
                  <a:pt x="43957" y="75110"/>
                </a:lnTo>
                <a:cubicBezTo>
                  <a:pt x="43979" y="74997"/>
                  <a:pt x="44639" y="75201"/>
                  <a:pt x="44366" y="75019"/>
                </a:cubicBezTo>
                <a:cubicBezTo>
                  <a:pt x="44002" y="74974"/>
                  <a:pt x="43684" y="74883"/>
                  <a:pt x="43456" y="74724"/>
                </a:cubicBezTo>
                <a:cubicBezTo>
                  <a:pt x="43206" y="75088"/>
                  <a:pt x="43911" y="74974"/>
                  <a:pt x="43707" y="75315"/>
                </a:cubicBezTo>
                <a:cubicBezTo>
                  <a:pt x="43525" y="75247"/>
                  <a:pt x="43479" y="75338"/>
                  <a:pt x="43297" y="75292"/>
                </a:cubicBezTo>
                <a:cubicBezTo>
                  <a:pt x="43456" y="74883"/>
                  <a:pt x="42638" y="74337"/>
                  <a:pt x="42319" y="74769"/>
                </a:cubicBezTo>
                <a:cubicBezTo>
                  <a:pt x="42706" y="74883"/>
                  <a:pt x="43047" y="75019"/>
                  <a:pt x="43161" y="75088"/>
                </a:cubicBezTo>
                <a:cubicBezTo>
                  <a:pt x="43229" y="75520"/>
                  <a:pt x="42774" y="75201"/>
                  <a:pt x="42729" y="75497"/>
                </a:cubicBezTo>
                <a:cubicBezTo>
                  <a:pt x="43184" y="75611"/>
                  <a:pt x="43343" y="75315"/>
                  <a:pt x="43843" y="75520"/>
                </a:cubicBezTo>
                <a:close/>
                <a:moveTo>
                  <a:pt x="42638" y="75110"/>
                </a:moveTo>
                <a:cubicBezTo>
                  <a:pt x="43616" y="75292"/>
                  <a:pt x="42319" y="74769"/>
                  <a:pt x="42229" y="75088"/>
                </a:cubicBezTo>
                <a:cubicBezTo>
                  <a:pt x="42410" y="75133"/>
                  <a:pt x="42479" y="75088"/>
                  <a:pt x="42638" y="75110"/>
                </a:cubicBezTo>
                <a:close/>
                <a:moveTo>
                  <a:pt x="42592" y="76406"/>
                </a:moveTo>
                <a:cubicBezTo>
                  <a:pt x="42092" y="76156"/>
                  <a:pt x="41933" y="76361"/>
                  <a:pt x="41569" y="76293"/>
                </a:cubicBezTo>
                <a:cubicBezTo>
                  <a:pt x="41637" y="76065"/>
                  <a:pt x="41887" y="76156"/>
                  <a:pt x="42047" y="76088"/>
                </a:cubicBezTo>
                <a:cubicBezTo>
                  <a:pt x="41819" y="75793"/>
                  <a:pt x="41478" y="76088"/>
                  <a:pt x="41273" y="76202"/>
                </a:cubicBezTo>
                <a:cubicBezTo>
                  <a:pt x="41751" y="76452"/>
                  <a:pt x="42115" y="76384"/>
                  <a:pt x="42365" y="76770"/>
                </a:cubicBezTo>
                <a:cubicBezTo>
                  <a:pt x="42342" y="76520"/>
                  <a:pt x="42570" y="76611"/>
                  <a:pt x="42592" y="76406"/>
                </a:cubicBezTo>
                <a:close/>
                <a:moveTo>
                  <a:pt x="41683" y="74474"/>
                </a:moveTo>
                <a:cubicBezTo>
                  <a:pt x="41751" y="74292"/>
                  <a:pt x="41615" y="74178"/>
                  <a:pt x="41501" y="74087"/>
                </a:cubicBezTo>
                <a:cubicBezTo>
                  <a:pt x="41433" y="74178"/>
                  <a:pt x="41319" y="74201"/>
                  <a:pt x="41296" y="74383"/>
                </a:cubicBezTo>
                <a:close/>
                <a:moveTo>
                  <a:pt x="40932" y="75929"/>
                </a:moveTo>
                <a:cubicBezTo>
                  <a:pt x="41023" y="75929"/>
                  <a:pt x="41137" y="75974"/>
                  <a:pt x="41160" y="75906"/>
                </a:cubicBezTo>
                <a:cubicBezTo>
                  <a:pt x="40796" y="75724"/>
                  <a:pt x="40796" y="76043"/>
                  <a:pt x="40637" y="76202"/>
                </a:cubicBezTo>
                <a:lnTo>
                  <a:pt x="41023" y="76316"/>
                </a:lnTo>
                <a:cubicBezTo>
                  <a:pt x="41160" y="76111"/>
                  <a:pt x="40887" y="76088"/>
                  <a:pt x="40932" y="75929"/>
                </a:cubicBezTo>
                <a:close/>
                <a:moveTo>
                  <a:pt x="44616" y="75179"/>
                </a:moveTo>
                <a:cubicBezTo>
                  <a:pt x="44844" y="75201"/>
                  <a:pt x="44866" y="75360"/>
                  <a:pt x="45162" y="75360"/>
                </a:cubicBezTo>
                <a:cubicBezTo>
                  <a:pt x="45344" y="75110"/>
                  <a:pt x="44662" y="75042"/>
                  <a:pt x="44616" y="75179"/>
                </a:cubicBezTo>
                <a:close/>
                <a:moveTo>
                  <a:pt x="41160" y="74155"/>
                </a:moveTo>
                <a:cubicBezTo>
                  <a:pt x="40978" y="73928"/>
                  <a:pt x="40409" y="73882"/>
                  <a:pt x="40023" y="73746"/>
                </a:cubicBezTo>
                <a:cubicBezTo>
                  <a:pt x="39841" y="74019"/>
                  <a:pt x="40546" y="73928"/>
                  <a:pt x="40409" y="74201"/>
                </a:cubicBezTo>
                <a:cubicBezTo>
                  <a:pt x="40273" y="74178"/>
                  <a:pt x="40250" y="74383"/>
                  <a:pt x="40455" y="74383"/>
                </a:cubicBezTo>
                <a:cubicBezTo>
                  <a:pt x="40546" y="74292"/>
                  <a:pt x="40478" y="73951"/>
                  <a:pt x="40682" y="74019"/>
                </a:cubicBezTo>
                <a:cubicBezTo>
                  <a:pt x="40728" y="74223"/>
                  <a:pt x="40978" y="74314"/>
                  <a:pt x="41160" y="74155"/>
                </a:cubicBezTo>
                <a:close/>
                <a:moveTo>
                  <a:pt x="40932" y="74883"/>
                </a:moveTo>
                <a:cubicBezTo>
                  <a:pt x="40682" y="74837"/>
                  <a:pt x="40614" y="74383"/>
                  <a:pt x="40409" y="74542"/>
                </a:cubicBezTo>
                <a:cubicBezTo>
                  <a:pt x="40500" y="74724"/>
                  <a:pt x="40728" y="75179"/>
                  <a:pt x="40932" y="74883"/>
                </a:cubicBezTo>
                <a:close/>
                <a:moveTo>
                  <a:pt x="40318" y="75565"/>
                </a:moveTo>
                <a:cubicBezTo>
                  <a:pt x="40091" y="75451"/>
                  <a:pt x="39636" y="75019"/>
                  <a:pt x="39454" y="75315"/>
                </a:cubicBezTo>
                <a:cubicBezTo>
                  <a:pt x="39659" y="75429"/>
                  <a:pt x="40205" y="75815"/>
                  <a:pt x="40318" y="75565"/>
                </a:cubicBezTo>
                <a:close/>
                <a:moveTo>
                  <a:pt x="39181" y="75497"/>
                </a:moveTo>
                <a:cubicBezTo>
                  <a:pt x="38931" y="75338"/>
                  <a:pt x="38863" y="75110"/>
                  <a:pt x="38476" y="75019"/>
                </a:cubicBezTo>
                <a:cubicBezTo>
                  <a:pt x="38340" y="75292"/>
                  <a:pt x="38908" y="75633"/>
                  <a:pt x="39181" y="75497"/>
                </a:cubicBezTo>
                <a:close/>
                <a:moveTo>
                  <a:pt x="39022" y="74656"/>
                </a:moveTo>
                <a:cubicBezTo>
                  <a:pt x="39204" y="74428"/>
                  <a:pt x="38295" y="74110"/>
                  <a:pt x="38499" y="74314"/>
                </a:cubicBezTo>
                <a:cubicBezTo>
                  <a:pt x="38908" y="74337"/>
                  <a:pt x="38613" y="74656"/>
                  <a:pt x="39022" y="74656"/>
                </a:cubicBezTo>
                <a:close/>
                <a:moveTo>
                  <a:pt x="37999" y="75224"/>
                </a:moveTo>
                <a:cubicBezTo>
                  <a:pt x="37726" y="75019"/>
                  <a:pt x="37840" y="75451"/>
                  <a:pt x="37567" y="75269"/>
                </a:cubicBezTo>
                <a:cubicBezTo>
                  <a:pt x="37408" y="75201"/>
                  <a:pt x="37544" y="75042"/>
                  <a:pt x="37317" y="75019"/>
                </a:cubicBezTo>
                <a:lnTo>
                  <a:pt x="37226" y="75338"/>
                </a:lnTo>
                <a:cubicBezTo>
                  <a:pt x="37612" y="75383"/>
                  <a:pt x="37658" y="75588"/>
                  <a:pt x="37976" y="75656"/>
                </a:cubicBezTo>
                <a:cubicBezTo>
                  <a:pt x="38090" y="75406"/>
                  <a:pt x="37703" y="75338"/>
                  <a:pt x="37999" y="75224"/>
                </a:cubicBezTo>
                <a:close/>
                <a:moveTo>
                  <a:pt x="37339" y="74656"/>
                </a:moveTo>
                <a:cubicBezTo>
                  <a:pt x="37430" y="74769"/>
                  <a:pt x="38181" y="75156"/>
                  <a:pt x="37976" y="74951"/>
                </a:cubicBezTo>
                <a:cubicBezTo>
                  <a:pt x="37999" y="74792"/>
                  <a:pt x="37499" y="74496"/>
                  <a:pt x="37339" y="74656"/>
                </a:cubicBezTo>
                <a:close/>
                <a:moveTo>
                  <a:pt x="37953" y="73700"/>
                </a:moveTo>
                <a:cubicBezTo>
                  <a:pt x="37976" y="73905"/>
                  <a:pt x="37908" y="74519"/>
                  <a:pt x="38272" y="74337"/>
                </a:cubicBezTo>
                <a:cubicBezTo>
                  <a:pt x="38113" y="74269"/>
                  <a:pt x="38113" y="74133"/>
                  <a:pt x="38181" y="73973"/>
                </a:cubicBezTo>
                <a:cubicBezTo>
                  <a:pt x="38363" y="73996"/>
                  <a:pt x="38636" y="74201"/>
                  <a:pt x="38613" y="73928"/>
                </a:cubicBezTo>
                <a:cubicBezTo>
                  <a:pt x="38272" y="73860"/>
                  <a:pt x="38090" y="73723"/>
                  <a:pt x="37885" y="73609"/>
                </a:cubicBezTo>
                <a:cubicBezTo>
                  <a:pt x="37771" y="73541"/>
                  <a:pt x="37203" y="73359"/>
                  <a:pt x="37476" y="73564"/>
                </a:cubicBezTo>
                <a:close/>
                <a:moveTo>
                  <a:pt x="37430" y="74064"/>
                </a:moveTo>
                <a:cubicBezTo>
                  <a:pt x="37339" y="73951"/>
                  <a:pt x="37112" y="73860"/>
                  <a:pt x="36885" y="73814"/>
                </a:cubicBezTo>
                <a:cubicBezTo>
                  <a:pt x="36680" y="74019"/>
                  <a:pt x="37158" y="73973"/>
                  <a:pt x="36953" y="74178"/>
                </a:cubicBezTo>
                <a:cubicBezTo>
                  <a:pt x="36657" y="74155"/>
                  <a:pt x="36634" y="73996"/>
                  <a:pt x="36407" y="73928"/>
                </a:cubicBezTo>
                <a:cubicBezTo>
                  <a:pt x="36202" y="74019"/>
                  <a:pt x="36384" y="74019"/>
                  <a:pt x="36316" y="74246"/>
                </a:cubicBezTo>
                <a:cubicBezTo>
                  <a:pt x="36612" y="74246"/>
                  <a:pt x="37067" y="74474"/>
                  <a:pt x="37248" y="74269"/>
                </a:cubicBezTo>
                <a:cubicBezTo>
                  <a:pt x="36794" y="74133"/>
                  <a:pt x="37362" y="74155"/>
                  <a:pt x="37430" y="74064"/>
                </a:cubicBezTo>
                <a:close/>
                <a:moveTo>
                  <a:pt x="36475" y="73132"/>
                </a:moveTo>
                <a:cubicBezTo>
                  <a:pt x="36816" y="73155"/>
                  <a:pt x="36453" y="73428"/>
                  <a:pt x="36794" y="73428"/>
                </a:cubicBezTo>
                <a:cubicBezTo>
                  <a:pt x="36953" y="73450"/>
                  <a:pt x="36953" y="73200"/>
                  <a:pt x="37226" y="73382"/>
                </a:cubicBezTo>
                <a:cubicBezTo>
                  <a:pt x="37430" y="73177"/>
                  <a:pt x="36930" y="73223"/>
                  <a:pt x="37135" y="73018"/>
                </a:cubicBezTo>
                <a:cubicBezTo>
                  <a:pt x="37430" y="73086"/>
                  <a:pt x="37499" y="73473"/>
                  <a:pt x="37703" y="73200"/>
                </a:cubicBezTo>
                <a:cubicBezTo>
                  <a:pt x="37430" y="73132"/>
                  <a:pt x="37476" y="72927"/>
                  <a:pt x="37203" y="72859"/>
                </a:cubicBezTo>
                <a:cubicBezTo>
                  <a:pt x="36794" y="72859"/>
                  <a:pt x="36498" y="73041"/>
                  <a:pt x="36021" y="72905"/>
                </a:cubicBezTo>
                <a:cubicBezTo>
                  <a:pt x="35975" y="72996"/>
                  <a:pt x="35975" y="73132"/>
                  <a:pt x="35861" y="73109"/>
                </a:cubicBezTo>
                <a:cubicBezTo>
                  <a:pt x="35361" y="73064"/>
                  <a:pt x="36089" y="73268"/>
                  <a:pt x="36157" y="73132"/>
                </a:cubicBezTo>
                <a:cubicBezTo>
                  <a:pt x="36293" y="73155"/>
                  <a:pt x="36339" y="73541"/>
                  <a:pt x="36521" y="73337"/>
                </a:cubicBezTo>
                <a:cubicBezTo>
                  <a:pt x="36407" y="73268"/>
                  <a:pt x="36339" y="73132"/>
                  <a:pt x="36475" y="73132"/>
                </a:cubicBezTo>
                <a:close/>
                <a:moveTo>
                  <a:pt x="35861" y="72768"/>
                </a:moveTo>
                <a:cubicBezTo>
                  <a:pt x="35702" y="72723"/>
                  <a:pt x="35475" y="72382"/>
                  <a:pt x="35316" y="72563"/>
                </a:cubicBezTo>
                <a:cubicBezTo>
                  <a:pt x="35384" y="72609"/>
                  <a:pt x="35384" y="72677"/>
                  <a:pt x="35338" y="72745"/>
                </a:cubicBezTo>
                <a:cubicBezTo>
                  <a:pt x="35566" y="72836"/>
                  <a:pt x="35793" y="72927"/>
                  <a:pt x="35861" y="72768"/>
                </a:cubicBezTo>
                <a:close/>
                <a:moveTo>
                  <a:pt x="35156" y="72950"/>
                </a:moveTo>
                <a:cubicBezTo>
                  <a:pt x="34770" y="72768"/>
                  <a:pt x="34974" y="73132"/>
                  <a:pt x="34793" y="73086"/>
                </a:cubicBezTo>
                <a:cubicBezTo>
                  <a:pt x="34542" y="72996"/>
                  <a:pt x="34270" y="72836"/>
                  <a:pt x="34179" y="73041"/>
                </a:cubicBezTo>
                <a:cubicBezTo>
                  <a:pt x="34520" y="73246"/>
                  <a:pt x="34815" y="73132"/>
                  <a:pt x="34929" y="73314"/>
                </a:cubicBezTo>
                <a:cubicBezTo>
                  <a:pt x="34929" y="73064"/>
                  <a:pt x="35134" y="73155"/>
                  <a:pt x="35156" y="72950"/>
                </a:cubicBezTo>
                <a:close/>
                <a:moveTo>
                  <a:pt x="34315" y="73541"/>
                </a:moveTo>
                <a:cubicBezTo>
                  <a:pt x="34611" y="73564"/>
                  <a:pt x="34520" y="73746"/>
                  <a:pt x="34770" y="73791"/>
                </a:cubicBezTo>
                <a:cubicBezTo>
                  <a:pt x="35043" y="73496"/>
                  <a:pt x="34360" y="73337"/>
                  <a:pt x="34315" y="73541"/>
                </a:cubicBezTo>
                <a:close/>
                <a:moveTo>
                  <a:pt x="34383" y="71949"/>
                </a:moveTo>
                <a:cubicBezTo>
                  <a:pt x="33997" y="71881"/>
                  <a:pt x="33678" y="71904"/>
                  <a:pt x="33337" y="71904"/>
                </a:cubicBezTo>
                <a:cubicBezTo>
                  <a:pt x="33064" y="71654"/>
                  <a:pt x="32632" y="71449"/>
                  <a:pt x="32132" y="71245"/>
                </a:cubicBezTo>
                <a:cubicBezTo>
                  <a:pt x="32018" y="71404"/>
                  <a:pt x="32018" y="71540"/>
                  <a:pt x="32064" y="71654"/>
                </a:cubicBezTo>
                <a:cubicBezTo>
                  <a:pt x="32268" y="71631"/>
                  <a:pt x="32587" y="71881"/>
                  <a:pt x="32769" y="71768"/>
                </a:cubicBezTo>
                <a:cubicBezTo>
                  <a:pt x="32587" y="71563"/>
                  <a:pt x="32405" y="71722"/>
                  <a:pt x="32337" y="71517"/>
                </a:cubicBezTo>
                <a:cubicBezTo>
                  <a:pt x="32678" y="71426"/>
                  <a:pt x="32928" y="71768"/>
                  <a:pt x="32996" y="71972"/>
                </a:cubicBezTo>
                <a:cubicBezTo>
                  <a:pt x="32473" y="71904"/>
                  <a:pt x="32723" y="72222"/>
                  <a:pt x="32359" y="72245"/>
                </a:cubicBezTo>
                <a:cubicBezTo>
                  <a:pt x="32177" y="72200"/>
                  <a:pt x="32177" y="72063"/>
                  <a:pt x="32018" y="72018"/>
                </a:cubicBezTo>
                <a:cubicBezTo>
                  <a:pt x="31905" y="72222"/>
                  <a:pt x="32223" y="72313"/>
                  <a:pt x="32132" y="72518"/>
                </a:cubicBezTo>
                <a:cubicBezTo>
                  <a:pt x="32087" y="72541"/>
                  <a:pt x="31632" y="72450"/>
                  <a:pt x="31882" y="72586"/>
                </a:cubicBezTo>
                <a:cubicBezTo>
                  <a:pt x="32223" y="72654"/>
                  <a:pt x="32337" y="72291"/>
                  <a:pt x="32791" y="72518"/>
                </a:cubicBezTo>
                <a:cubicBezTo>
                  <a:pt x="32678" y="72063"/>
                  <a:pt x="33064" y="72200"/>
                  <a:pt x="33224" y="72222"/>
                </a:cubicBezTo>
                <a:cubicBezTo>
                  <a:pt x="33042" y="72154"/>
                  <a:pt x="33405" y="71949"/>
                  <a:pt x="33519" y="71995"/>
                </a:cubicBezTo>
                <a:cubicBezTo>
                  <a:pt x="33337" y="72359"/>
                  <a:pt x="34088" y="72427"/>
                  <a:pt x="34088" y="72745"/>
                </a:cubicBezTo>
                <a:lnTo>
                  <a:pt x="34224" y="72359"/>
                </a:lnTo>
                <a:cubicBezTo>
                  <a:pt x="33974" y="72268"/>
                  <a:pt x="33678" y="72177"/>
                  <a:pt x="33747" y="71972"/>
                </a:cubicBezTo>
                <a:cubicBezTo>
                  <a:pt x="33997" y="72063"/>
                  <a:pt x="34383" y="72359"/>
                  <a:pt x="34383" y="71949"/>
                </a:cubicBezTo>
                <a:close/>
                <a:moveTo>
                  <a:pt x="32928" y="72654"/>
                </a:moveTo>
                <a:cubicBezTo>
                  <a:pt x="32837" y="73177"/>
                  <a:pt x="32223" y="72222"/>
                  <a:pt x="32314" y="72859"/>
                </a:cubicBezTo>
                <a:cubicBezTo>
                  <a:pt x="32018" y="72677"/>
                  <a:pt x="31882" y="72791"/>
                  <a:pt x="31677" y="72791"/>
                </a:cubicBezTo>
                <a:cubicBezTo>
                  <a:pt x="31450" y="72495"/>
                  <a:pt x="31200" y="72200"/>
                  <a:pt x="30836" y="71972"/>
                </a:cubicBezTo>
                <a:lnTo>
                  <a:pt x="30699" y="72268"/>
                </a:lnTo>
                <a:cubicBezTo>
                  <a:pt x="31131" y="72427"/>
                  <a:pt x="31336" y="72586"/>
                  <a:pt x="31018" y="72768"/>
                </a:cubicBezTo>
                <a:cubicBezTo>
                  <a:pt x="31541" y="72950"/>
                  <a:pt x="31950" y="72973"/>
                  <a:pt x="32428" y="73086"/>
                </a:cubicBezTo>
                <a:cubicBezTo>
                  <a:pt x="32473" y="72700"/>
                  <a:pt x="33428" y="73177"/>
                  <a:pt x="32928" y="72654"/>
                </a:cubicBezTo>
                <a:close/>
                <a:moveTo>
                  <a:pt x="31040" y="71313"/>
                </a:moveTo>
                <a:cubicBezTo>
                  <a:pt x="31245" y="71517"/>
                  <a:pt x="30972" y="71859"/>
                  <a:pt x="31495" y="71972"/>
                </a:cubicBezTo>
                <a:cubicBezTo>
                  <a:pt x="31654" y="71836"/>
                  <a:pt x="31404" y="71745"/>
                  <a:pt x="31450" y="71586"/>
                </a:cubicBezTo>
                <a:cubicBezTo>
                  <a:pt x="31450" y="71540"/>
                  <a:pt x="31700" y="71586"/>
                  <a:pt x="31723" y="71426"/>
                </a:cubicBezTo>
                <a:cubicBezTo>
                  <a:pt x="31745" y="71358"/>
                  <a:pt x="31791" y="71222"/>
                  <a:pt x="31427" y="71131"/>
                </a:cubicBezTo>
                <a:cubicBezTo>
                  <a:pt x="31336" y="71586"/>
                  <a:pt x="31222" y="71222"/>
                  <a:pt x="31040" y="71313"/>
                </a:cubicBezTo>
                <a:close/>
                <a:moveTo>
                  <a:pt x="30404" y="72404"/>
                </a:moveTo>
                <a:cubicBezTo>
                  <a:pt x="30085" y="72336"/>
                  <a:pt x="30176" y="72154"/>
                  <a:pt x="30154" y="72018"/>
                </a:cubicBezTo>
                <a:cubicBezTo>
                  <a:pt x="29972" y="71949"/>
                  <a:pt x="29813" y="71927"/>
                  <a:pt x="29722" y="71995"/>
                </a:cubicBezTo>
                <a:cubicBezTo>
                  <a:pt x="30063" y="72200"/>
                  <a:pt x="30040" y="72313"/>
                  <a:pt x="29744" y="72382"/>
                </a:cubicBezTo>
                <a:cubicBezTo>
                  <a:pt x="29972" y="72495"/>
                  <a:pt x="30517" y="72518"/>
                  <a:pt x="30404" y="72404"/>
                </a:cubicBezTo>
                <a:close/>
                <a:moveTo>
                  <a:pt x="30154" y="72950"/>
                </a:moveTo>
                <a:cubicBezTo>
                  <a:pt x="30358" y="72677"/>
                  <a:pt x="29699" y="72609"/>
                  <a:pt x="29494" y="72450"/>
                </a:cubicBezTo>
                <a:cubicBezTo>
                  <a:pt x="29767" y="72268"/>
                  <a:pt x="29608" y="72154"/>
                  <a:pt x="29267" y="71972"/>
                </a:cubicBezTo>
                <a:cubicBezTo>
                  <a:pt x="28948" y="72427"/>
                  <a:pt x="29858" y="72859"/>
                  <a:pt x="30154" y="72950"/>
                </a:cubicBezTo>
                <a:close/>
                <a:moveTo>
                  <a:pt x="30699" y="71540"/>
                </a:moveTo>
                <a:cubicBezTo>
                  <a:pt x="30745" y="71495"/>
                  <a:pt x="30768" y="71449"/>
                  <a:pt x="30836" y="71495"/>
                </a:cubicBezTo>
                <a:cubicBezTo>
                  <a:pt x="30950" y="71313"/>
                  <a:pt x="30836" y="71199"/>
                  <a:pt x="30586" y="71108"/>
                </a:cubicBezTo>
                <a:cubicBezTo>
                  <a:pt x="30472" y="71290"/>
                  <a:pt x="30472" y="71449"/>
                  <a:pt x="30699" y="71540"/>
                </a:cubicBezTo>
                <a:close/>
                <a:moveTo>
                  <a:pt x="32905" y="76429"/>
                </a:moveTo>
                <a:cubicBezTo>
                  <a:pt x="32450" y="76270"/>
                  <a:pt x="32087" y="75702"/>
                  <a:pt x="31609" y="75929"/>
                </a:cubicBezTo>
                <a:cubicBezTo>
                  <a:pt x="32155" y="76020"/>
                  <a:pt x="32496" y="76543"/>
                  <a:pt x="32905" y="76429"/>
                </a:cubicBezTo>
                <a:close/>
                <a:moveTo>
                  <a:pt x="32837" y="75429"/>
                </a:moveTo>
                <a:cubicBezTo>
                  <a:pt x="32610" y="75042"/>
                  <a:pt x="31996" y="75383"/>
                  <a:pt x="31768" y="74997"/>
                </a:cubicBezTo>
                <a:cubicBezTo>
                  <a:pt x="31768" y="75474"/>
                  <a:pt x="32496" y="75429"/>
                  <a:pt x="32837" y="75429"/>
                </a:cubicBezTo>
                <a:close/>
                <a:moveTo>
                  <a:pt x="31473" y="74883"/>
                </a:moveTo>
                <a:cubicBezTo>
                  <a:pt x="30950" y="74724"/>
                  <a:pt x="30768" y="74201"/>
                  <a:pt x="30245" y="74269"/>
                </a:cubicBezTo>
                <a:cubicBezTo>
                  <a:pt x="29949" y="74633"/>
                  <a:pt x="30540" y="74792"/>
                  <a:pt x="30768" y="74678"/>
                </a:cubicBezTo>
                <a:cubicBezTo>
                  <a:pt x="31154" y="74792"/>
                  <a:pt x="31200" y="75065"/>
                  <a:pt x="31473" y="74883"/>
                </a:cubicBezTo>
                <a:close/>
                <a:moveTo>
                  <a:pt x="30131" y="75315"/>
                </a:moveTo>
                <a:cubicBezTo>
                  <a:pt x="30085" y="75224"/>
                  <a:pt x="29449" y="74769"/>
                  <a:pt x="29403" y="75088"/>
                </a:cubicBezTo>
                <a:cubicBezTo>
                  <a:pt x="29403" y="75292"/>
                  <a:pt x="30085" y="75520"/>
                  <a:pt x="30131" y="75315"/>
                </a:cubicBezTo>
                <a:close/>
                <a:moveTo>
                  <a:pt x="28516" y="73473"/>
                </a:moveTo>
                <a:cubicBezTo>
                  <a:pt x="28243" y="73314"/>
                  <a:pt x="28039" y="73246"/>
                  <a:pt x="27880" y="73337"/>
                </a:cubicBezTo>
                <a:cubicBezTo>
                  <a:pt x="28289" y="73382"/>
                  <a:pt x="28152" y="73496"/>
                  <a:pt x="28403" y="73700"/>
                </a:cubicBezTo>
                <a:close/>
                <a:moveTo>
                  <a:pt x="29039" y="71949"/>
                </a:moveTo>
                <a:cubicBezTo>
                  <a:pt x="28857" y="71608"/>
                  <a:pt x="28425" y="71745"/>
                  <a:pt x="28062" y="71426"/>
                </a:cubicBezTo>
                <a:cubicBezTo>
                  <a:pt x="28084" y="71313"/>
                  <a:pt x="27971" y="71245"/>
                  <a:pt x="27993" y="71131"/>
                </a:cubicBezTo>
                <a:cubicBezTo>
                  <a:pt x="28039" y="71017"/>
                  <a:pt x="28175" y="71131"/>
                  <a:pt x="28243" y="71063"/>
                </a:cubicBezTo>
                <a:cubicBezTo>
                  <a:pt x="28062" y="70881"/>
                  <a:pt x="28221" y="70631"/>
                  <a:pt x="27880" y="70494"/>
                </a:cubicBezTo>
                <a:cubicBezTo>
                  <a:pt x="27698" y="70403"/>
                  <a:pt x="27561" y="70494"/>
                  <a:pt x="27402" y="70494"/>
                </a:cubicBezTo>
                <a:cubicBezTo>
                  <a:pt x="27243" y="70881"/>
                  <a:pt x="27266" y="71222"/>
                  <a:pt x="27652" y="71517"/>
                </a:cubicBezTo>
                <a:cubicBezTo>
                  <a:pt x="27811" y="71404"/>
                  <a:pt x="27584" y="71358"/>
                  <a:pt x="27561" y="71267"/>
                </a:cubicBezTo>
                <a:cubicBezTo>
                  <a:pt x="27516" y="71131"/>
                  <a:pt x="27470" y="70790"/>
                  <a:pt x="27675" y="70858"/>
                </a:cubicBezTo>
                <a:cubicBezTo>
                  <a:pt x="27857" y="71040"/>
                  <a:pt x="27971" y="71245"/>
                  <a:pt x="27789" y="71495"/>
                </a:cubicBezTo>
                <a:cubicBezTo>
                  <a:pt x="28243" y="71722"/>
                  <a:pt x="28676" y="71927"/>
                  <a:pt x="29039" y="71949"/>
                </a:cubicBezTo>
                <a:close/>
                <a:moveTo>
                  <a:pt x="27880" y="70085"/>
                </a:moveTo>
                <a:cubicBezTo>
                  <a:pt x="27971" y="70017"/>
                  <a:pt x="28084" y="70017"/>
                  <a:pt x="28130" y="69857"/>
                </a:cubicBezTo>
                <a:cubicBezTo>
                  <a:pt x="27971" y="69766"/>
                  <a:pt x="27880" y="69675"/>
                  <a:pt x="27834" y="69585"/>
                </a:cubicBezTo>
                <a:cubicBezTo>
                  <a:pt x="27698" y="69789"/>
                  <a:pt x="27584" y="69971"/>
                  <a:pt x="27880" y="70085"/>
                </a:cubicBezTo>
                <a:close/>
                <a:moveTo>
                  <a:pt x="26970" y="70653"/>
                </a:moveTo>
                <a:cubicBezTo>
                  <a:pt x="26902" y="70744"/>
                  <a:pt x="26765" y="70676"/>
                  <a:pt x="26674" y="70767"/>
                </a:cubicBezTo>
                <a:cubicBezTo>
                  <a:pt x="26788" y="70858"/>
                  <a:pt x="26788" y="70949"/>
                  <a:pt x="26993" y="71040"/>
                </a:cubicBezTo>
                <a:cubicBezTo>
                  <a:pt x="27106" y="70881"/>
                  <a:pt x="27129" y="70744"/>
                  <a:pt x="26970" y="70653"/>
                </a:cubicBezTo>
                <a:close/>
                <a:moveTo>
                  <a:pt x="27152" y="70153"/>
                </a:moveTo>
                <a:cubicBezTo>
                  <a:pt x="27288" y="69948"/>
                  <a:pt x="27766" y="69948"/>
                  <a:pt x="27311" y="69675"/>
                </a:cubicBezTo>
                <a:cubicBezTo>
                  <a:pt x="27243" y="69994"/>
                  <a:pt x="26993" y="69812"/>
                  <a:pt x="26856" y="69880"/>
                </a:cubicBezTo>
                <a:cubicBezTo>
                  <a:pt x="27015" y="69971"/>
                  <a:pt x="26993" y="70085"/>
                  <a:pt x="27152" y="70153"/>
                </a:cubicBezTo>
                <a:close/>
                <a:moveTo>
                  <a:pt x="28926" y="70653"/>
                </a:moveTo>
                <a:cubicBezTo>
                  <a:pt x="29221" y="70540"/>
                  <a:pt x="29199" y="70358"/>
                  <a:pt x="29631" y="70358"/>
                </a:cubicBezTo>
                <a:cubicBezTo>
                  <a:pt x="29312" y="70221"/>
                  <a:pt x="28607" y="70289"/>
                  <a:pt x="28926" y="70653"/>
                </a:cubicBezTo>
                <a:close/>
                <a:moveTo>
                  <a:pt x="28744" y="71426"/>
                </a:moveTo>
                <a:lnTo>
                  <a:pt x="29017" y="71563"/>
                </a:lnTo>
                <a:cubicBezTo>
                  <a:pt x="29085" y="71290"/>
                  <a:pt x="29244" y="71335"/>
                  <a:pt x="29335" y="71154"/>
                </a:cubicBezTo>
                <a:cubicBezTo>
                  <a:pt x="29017" y="70972"/>
                  <a:pt x="28926" y="71290"/>
                  <a:pt x="28744" y="71426"/>
                </a:cubicBezTo>
                <a:close/>
                <a:moveTo>
                  <a:pt x="24787" y="68811"/>
                </a:moveTo>
                <a:cubicBezTo>
                  <a:pt x="24537" y="68789"/>
                  <a:pt x="24218" y="68493"/>
                  <a:pt x="24037" y="68789"/>
                </a:cubicBezTo>
                <a:cubicBezTo>
                  <a:pt x="24264" y="69039"/>
                  <a:pt x="24332" y="68743"/>
                  <a:pt x="24514" y="68834"/>
                </a:cubicBezTo>
                <a:cubicBezTo>
                  <a:pt x="24378" y="68993"/>
                  <a:pt x="24264" y="69152"/>
                  <a:pt x="24446" y="69289"/>
                </a:cubicBezTo>
                <a:close/>
                <a:moveTo>
                  <a:pt x="67788" y="64582"/>
                </a:moveTo>
                <a:cubicBezTo>
                  <a:pt x="67493" y="64673"/>
                  <a:pt x="67515" y="64172"/>
                  <a:pt x="67083" y="64514"/>
                </a:cubicBezTo>
                <a:cubicBezTo>
                  <a:pt x="67083" y="64809"/>
                  <a:pt x="67311" y="64627"/>
                  <a:pt x="67402" y="64741"/>
                </a:cubicBezTo>
                <a:cubicBezTo>
                  <a:pt x="67402" y="64900"/>
                  <a:pt x="67902" y="64673"/>
                  <a:pt x="67788" y="64582"/>
                </a:cubicBezTo>
                <a:close/>
                <a:moveTo>
                  <a:pt x="60693" y="67447"/>
                </a:moveTo>
                <a:lnTo>
                  <a:pt x="60966" y="67311"/>
                </a:lnTo>
                <a:cubicBezTo>
                  <a:pt x="60762" y="67129"/>
                  <a:pt x="60625" y="66833"/>
                  <a:pt x="60216" y="67106"/>
                </a:cubicBezTo>
                <a:cubicBezTo>
                  <a:pt x="60216" y="67538"/>
                  <a:pt x="60693" y="67015"/>
                  <a:pt x="60693" y="67447"/>
                </a:cubicBezTo>
                <a:close/>
                <a:moveTo>
                  <a:pt x="60148" y="66469"/>
                </a:moveTo>
                <a:cubicBezTo>
                  <a:pt x="60284" y="66719"/>
                  <a:pt x="60420" y="66901"/>
                  <a:pt x="60739" y="66788"/>
                </a:cubicBezTo>
                <a:lnTo>
                  <a:pt x="60534" y="66333"/>
                </a:lnTo>
                <a:close/>
                <a:moveTo>
                  <a:pt x="69789" y="62831"/>
                </a:moveTo>
                <a:cubicBezTo>
                  <a:pt x="69494" y="62171"/>
                  <a:pt x="70085" y="61853"/>
                  <a:pt x="70653" y="61876"/>
                </a:cubicBezTo>
                <a:cubicBezTo>
                  <a:pt x="70744" y="61785"/>
                  <a:pt x="70585" y="61739"/>
                  <a:pt x="70517" y="61762"/>
                </a:cubicBezTo>
                <a:cubicBezTo>
                  <a:pt x="70562" y="61444"/>
                  <a:pt x="70995" y="61603"/>
                  <a:pt x="71176" y="61535"/>
                </a:cubicBezTo>
                <a:cubicBezTo>
                  <a:pt x="71267" y="61489"/>
                  <a:pt x="71154" y="61444"/>
                  <a:pt x="71131" y="61466"/>
                </a:cubicBezTo>
                <a:cubicBezTo>
                  <a:pt x="71245" y="61284"/>
                  <a:pt x="71631" y="61034"/>
                  <a:pt x="71859" y="61080"/>
                </a:cubicBezTo>
                <a:cubicBezTo>
                  <a:pt x="71859" y="60921"/>
                  <a:pt x="72154" y="60807"/>
                  <a:pt x="71927" y="60602"/>
                </a:cubicBezTo>
                <a:cubicBezTo>
                  <a:pt x="72291" y="60625"/>
                  <a:pt x="72450" y="60329"/>
                  <a:pt x="72677" y="60056"/>
                </a:cubicBezTo>
                <a:cubicBezTo>
                  <a:pt x="72859" y="60011"/>
                  <a:pt x="73087" y="60238"/>
                  <a:pt x="73246" y="60056"/>
                </a:cubicBezTo>
                <a:cubicBezTo>
                  <a:pt x="73223" y="59852"/>
                  <a:pt x="72882" y="60193"/>
                  <a:pt x="72791" y="59806"/>
                </a:cubicBezTo>
                <a:cubicBezTo>
                  <a:pt x="72859" y="59693"/>
                  <a:pt x="72927" y="59693"/>
                  <a:pt x="73041" y="59806"/>
                </a:cubicBezTo>
                <a:cubicBezTo>
                  <a:pt x="73041" y="59761"/>
                  <a:pt x="73087" y="59738"/>
                  <a:pt x="73109" y="59693"/>
                </a:cubicBezTo>
                <a:cubicBezTo>
                  <a:pt x="73269" y="59533"/>
                  <a:pt x="73473" y="59352"/>
                  <a:pt x="73405" y="59147"/>
                </a:cubicBezTo>
                <a:cubicBezTo>
                  <a:pt x="73428" y="59056"/>
                  <a:pt x="73496" y="59056"/>
                  <a:pt x="73678" y="59147"/>
                </a:cubicBezTo>
                <a:cubicBezTo>
                  <a:pt x="73405" y="58965"/>
                  <a:pt x="73473" y="58829"/>
                  <a:pt x="73655" y="58624"/>
                </a:cubicBezTo>
                <a:cubicBezTo>
                  <a:pt x="73473" y="58533"/>
                  <a:pt x="73564" y="58306"/>
                  <a:pt x="73519" y="58124"/>
                </a:cubicBezTo>
                <a:cubicBezTo>
                  <a:pt x="73701" y="58124"/>
                  <a:pt x="73655" y="58237"/>
                  <a:pt x="73632" y="58328"/>
                </a:cubicBezTo>
                <a:cubicBezTo>
                  <a:pt x="73928" y="58215"/>
                  <a:pt x="73587" y="57919"/>
                  <a:pt x="73814" y="57760"/>
                </a:cubicBezTo>
                <a:cubicBezTo>
                  <a:pt x="73814" y="57669"/>
                  <a:pt x="73746" y="57714"/>
                  <a:pt x="73723" y="57737"/>
                </a:cubicBezTo>
                <a:cubicBezTo>
                  <a:pt x="73428" y="57646"/>
                  <a:pt x="73814" y="57646"/>
                  <a:pt x="73837" y="57532"/>
                </a:cubicBezTo>
                <a:cubicBezTo>
                  <a:pt x="73837" y="57532"/>
                  <a:pt x="73860" y="57191"/>
                  <a:pt x="73883" y="57146"/>
                </a:cubicBezTo>
                <a:cubicBezTo>
                  <a:pt x="73905" y="57009"/>
                  <a:pt x="73860" y="56873"/>
                  <a:pt x="73905" y="56736"/>
                </a:cubicBezTo>
                <a:cubicBezTo>
                  <a:pt x="73928" y="56623"/>
                  <a:pt x="74087" y="56464"/>
                  <a:pt x="74087" y="56464"/>
                </a:cubicBezTo>
                <a:cubicBezTo>
                  <a:pt x="74087" y="56373"/>
                  <a:pt x="73883" y="56236"/>
                  <a:pt x="73837" y="56100"/>
                </a:cubicBezTo>
                <a:cubicBezTo>
                  <a:pt x="73814" y="55941"/>
                  <a:pt x="73951" y="55941"/>
                  <a:pt x="73928" y="55827"/>
                </a:cubicBezTo>
                <a:cubicBezTo>
                  <a:pt x="73928" y="55736"/>
                  <a:pt x="73860" y="55736"/>
                  <a:pt x="73860" y="55622"/>
                </a:cubicBezTo>
                <a:cubicBezTo>
                  <a:pt x="73905" y="55236"/>
                  <a:pt x="74087" y="54986"/>
                  <a:pt x="73973" y="54713"/>
                </a:cubicBezTo>
                <a:cubicBezTo>
                  <a:pt x="73951" y="54667"/>
                  <a:pt x="73860" y="54872"/>
                  <a:pt x="73860" y="54963"/>
                </a:cubicBezTo>
                <a:cubicBezTo>
                  <a:pt x="73769" y="54508"/>
                  <a:pt x="73973" y="53985"/>
                  <a:pt x="74019" y="53462"/>
                </a:cubicBezTo>
                <a:cubicBezTo>
                  <a:pt x="74042" y="53371"/>
                  <a:pt x="74019" y="53257"/>
                  <a:pt x="73996" y="53166"/>
                </a:cubicBezTo>
                <a:cubicBezTo>
                  <a:pt x="73996" y="53075"/>
                  <a:pt x="73973" y="52984"/>
                  <a:pt x="73996" y="52893"/>
                </a:cubicBezTo>
                <a:cubicBezTo>
                  <a:pt x="73996" y="52848"/>
                  <a:pt x="74110" y="52689"/>
                  <a:pt x="74110" y="52507"/>
                </a:cubicBezTo>
                <a:cubicBezTo>
                  <a:pt x="74087" y="52370"/>
                  <a:pt x="73973" y="52484"/>
                  <a:pt x="73951" y="52393"/>
                </a:cubicBezTo>
                <a:cubicBezTo>
                  <a:pt x="73860" y="52211"/>
                  <a:pt x="74064" y="51893"/>
                  <a:pt x="73996" y="51688"/>
                </a:cubicBezTo>
                <a:cubicBezTo>
                  <a:pt x="74133" y="51734"/>
                  <a:pt x="74178" y="51893"/>
                  <a:pt x="74133" y="52120"/>
                </a:cubicBezTo>
                <a:cubicBezTo>
                  <a:pt x="74292" y="51711"/>
                  <a:pt x="74428" y="52279"/>
                  <a:pt x="74633" y="52052"/>
                </a:cubicBezTo>
                <a:cubicBezTo>
                  <a:pt x="74633" y="51961"/>
                  <a:pt x="74565" y="51938"/>
                  <a:pt x="74565" y="51847"/>
                </a:cubicBezTo>
                <a:cubicBezTo>
                  <a:pt x="74542" y="51552"/>
                  <a:pt x="74383" y="51938"/>
                  <a:pt x="74246" y="51825"/>
                </a:cubicBezTo>
                <a:cubicBezTo>
                  <a:pt x="74110" y="51734"/>
                  <a:pt x="74292" y="51597"/>
                  <a:pt x="74269" y="51415"/>
                </a:cubicBezTo>
                <a:cubicBezTo>
                  <a:pt x="74269" y="51370"/>
                  <a:pt x="74133" y="51120"/>
                  <a:pt x="74133" y="51097"/>
                </a:cubicBezTo>
                <a:cubicBezTo>
                  <a:pt x="74133" y="51051"/>
                  <a:pt x="74428" y="50665"/>
                  <a:pt x="74087" y="50688"/>
                </a:cubicBezTo>
                <a:cubicBezTo>
                  <a:pt x="74042" y="50460"/>
                  <a:pt x="74246" y="50574"/>
                  <a:pt x="74269" y="50415"/>
                </a:cubicBezTo>
                <a:cubicBezTo>
                  <a:pt x="74315" y="50256"/>
                  <a:pt x="74224" y="50210"/>
                  <a:pt x="74110" y="50187"/>
                </a:cubicBezTo>
                <a:cubicBezTo>
                  <a:pt x="74315" y="49778"/>
                  <a:pt x="74406" y="49460"/>
                  <a:pt x="74201" y="49005"/>
                </a:cubicBezTo>
                <a:cubicBezTo>
                  <a:pt x="74315" y="48755"/>
                  <a:pt x="74474" y="48550"/>
                  <a:pt x="74519" y="48209"/>
                </a:cubicBezTo>
                <a:cubicBezTo>
                  <a:pt x="74383" y="48164"/>
                  <a:pt x="74360" y="48277"/>
                  <a:pt x="74337" y="48414"/>
                </a:cubicBezTo>
                <a:cubicBezTo>
                  <a:pt x="74224" y="48232"/>
                  <a:pt x="74406" y="48050"/>
                  <a:pt x="74315" y="47709"/>
                </a:cubicBezTo>
                <a:cubicBezTo>
                  <a:pt x="74315" y="47504"/>
                  <a:pt x="74042" y="47618"/>
                  <a:pt x="73996" y="47459"/>
                </a:cubicBezTo>
                <a:cubicBezTo>
                  <a:pt x="74133" y="47163"/>
                  <a:pt x="73814" y="47027"/>
                  <a:pt x="73792" y="46845"/>
                </a:cubicBezTo>
                <a:cubicBezTo>
                  <a:pt x="73769" y="46754"/>
                  <a:pt x="73860" y="46526"/>
                  <a:pt x="73837" y="46344"/>
                </a:cubicBezTo>
                <a:cubicBezTo>
                  <a:pt x="73814" y="46299"/>
                  <a:pt x="73814" y="46231"/>
                  <a:pt x="73814" y="46208"/>
                </a:cubicBezTo>
                <a:lnTo>
                  <a:pt x="73792" y="46140"/>
                </a:lnTo>
                <a:cubicBezTo>
                  <a:pt x="73792" y="46117"/>
                  <a:pt x="73792" y="46071"/>
                  <a:pt x="73792" y="46026"/>
                </a:cubicBezTo>
                <a:cubicBezTo>
                  <a:pt x="73792" y="45935"/>
                  <a:pt x="73814" y="45844"/>
                  <a:pt x="73837" y="45753"/>
                </a:cubicBezTo>
                <a:cubicBezTo>
                  <a:pt x="73860" y="45594"/>
                  <a:pt x="73928" y="45435"/>
                  <a:pt x="73951" y="45298"/>
                </a:cubicBezTo>
                <a:cubicBezTo>
                  <a:pt x="73951" y="45230"/>
                  <a:pt x="73723" y="45230"/>
                  <a:pt x="74042" y="45048"/>
                </a:cubicBezTo>
                <a:cubicBezTo>
                  <a:pt x="74087" y="44957"/>
                  <a:pt x="73860" y="45071"/>
                  <a:pt x="73860" y="45025"/>
                </a:cubicBezTo>
                <a:cubicBezTo>
                  <a:pt x="73837" y="44844"/>
                  <a:pt x="73701" y="44753"/>
                  <a:pt x="73610" y="44662"/>
                </a:cubicBezTo>
                <a:cubicBezTo>
                  <a:pt x="73496" y="44571"/>
                  <a:pt x="73428" y="44502"/>
                  <a:pt x="73405" y="44343"/>
                </a:cubicBezTo>
                <a:cubicBezTo>
                  <a:pt x="73701" y="44230"/>
                  <a:pt x="73541" y="44548"/>
                  <a:pt x="73814" y="44480"/>
                </a:cubicBezTo>
                <a:cubicBezTo>
                  <a:pt x="74110" y="44320"/>
                  <a:pt x="73860" y="44298"/>
                  <a:pt x="73769" y="44252"/>
                </a:cubicBezTo>
                <a:cubicBezTo>
                  <a:pt x="73746" y="44230"/>
                  <a:pt x="73746" y="44139"/>
                  <a:pt x="73746" y="44139"/>
                </a:cubicBezTo>
                <a:cubicBezTo>
                  <a:pt x="73655" y="44116"/>
                  <a:pt x="73496" y="44230"/>
                  <a:pt x="73473" y="44184"/>
                </a:cubicBezTo>
                <a:cubicBezTo>
                  <a:pt x="73450" y="43957"/>
                  <a:pt x="73246" y="43797"/>
                  <a:pt x="72973" y="44002"/>
                </a:cubicBezTo>
                <a:lnTo>
                  <a:pt x="72905" y="43957"/>
                </a:lnTo>
                <a:cubicBezTo>
                  <a:pt x="72905" y="43934"/>
                  <a:pt x="72882" y="43934"/>
                  <a:pt x="72814" y="43888"/>
                </a:cubicBezTo>
                <a:cubicBezTo>
                  <a:pt x="72700" y="43820"/>
                  <a:pt x="72609" y="43752"/>
                  <a:pt x="72518" y="43707"/>
                </a:cubicBezTo>
                <a:cubicBezTo>
                  <a:pt x="72313" y="43593"/>
                  <a:pt x="72109" y="43479"/>
                  <a:pt x="71927" y="43365"/>
                </a:cubicBezTo>
                <a:cubicBezTo>
                  <a:pt x="71563" y="43161"/>
                  <a:pt x="71245" y="42933"/>
                  <a:pt x="71063" y="42615"/>
                </a:cubicBezTo>
                <a:cubicBezTo>
                  <a:pt x="70335" y="42524"/>
                  <a:pt x="69425" y="41569"/>
                  <a:pt x="68834" y="41000"/>
                </a:cubicBezTo>
                <a:cubicBezTo>
                  <a:pt x="68402" y="41114"/>
                  <a:pt x="67879" y="40341"/>
                  <a:pt x="67265" y="39818"/>
                </a:cubicBezTo>
                <a:cubicBezTo>
                  <a:pt x="66810" y="39409"/>
                  <a:pt x="66265" y="39136"/>
                  <a:pt x="65878" y="38772"/>
                </a:cubicBezTo>
                <a:cubicBezTo>
                  <a:pt x="65355" y="38272"/>
                  <a:pt x="64855" y="37726"/>
                  <a:pt x="64445" y="37294"/>
                </a:cubicBezTo>
                <a:cubicBezTo>
                  <a:pt x="64013" y="36839"/>
                  <a:pt x="63740" y="36202"/>
                  <a:pt x="63240" y="36043"/>
                </a:cubicBezTo>
                <a:cubicBezTo>
                  <a:pt x="63240" y="35657"/>
                  <a:pt x="62899" y="35611"/>
                  <a:pt x="62649" y="35338"/>
                </a:cubicBezTo>
                <a:cubicBezTo>
                  <a:pt x="62535" y="35179"/>
                  <a:pt x="62603" y="35134"/>
                  <a:pt x="62513" y="35020"/>
                </a:cubicBezTo>
                <a:cubicBezTo>
                  <a:pt x="62126" y="34497"/>
                  <a:pt x="61512" y="33951"/>
                  <a:pt x="61080" y="33337"/>
                </a:cubicBezTo>
                <a:cubicBezTo>
                  <a:pt x="60830" y="33019"/>
                  <a:pt x="60716" y="32632"/>
                  <a:pt x="60511" y="32337"/>
                </a:cubicBezTo>
                <a:cubicBezTo>
                  <a:pt x="60375" y="32155"/>
                  <a:pt x="60125" y="31995"/>
                  <a:pt x="59966" y="31791"/>
                </a:cubicBezTo>
                <a:cubicBezTo>
                  <a:pt x="59806" y="31563"/>
                  <a:pt x="59761" y="31245"/>
                  <a:pt x="59602" y="30995"/>
                </a:cubicBezTo>
                <a:cubicBezTo>
                  <a:pt x="59397" y="30654"/>
                  <a:pt x="59011" y="30381"/>
                  <a:pt x="58965" y="29949"/>
                </a:cubicBezTo>
                <a:cubicBezTo>
                  <a:pt x="58920" y="29858"/>
                  <a:pt x="58829" y="29926"/>
                  <a:pt x="58760" y="29926"/>
                </a:cubicBezTo>
                <a:cubicBezTo>
                  <a:pt x="58692" y="29653"/>
                  <a:pt x="58647" y="29380"/>
                  <a:pt x="58442" y="29039"/>
                </a:cubicBezTo>
                <a:cubicBezTo>
                  <a:pt x="58465" y="28630"/>
                  <a:pt x="58669" y="28334"/>
                  <a:pt x="58328" y="27743"/>
                </a:cubicBezTo>
                <a:cubicBezTo>
                  <a:pt x="58488" y="27447"/>
                  <a:pt x="58874" y="27993"/>
                  <a:pt x="59238" y="27720"/>
                </a:cubicBezTo>
                <a:cubicBezTo>
                  <a:pt x="59397" y="27516"/>
                  <a:pt x="59011" y="27197"/>
                  <a:pt x="58942" y="27038"/>
                </a:cubicBezTo>
                <a:cubicBezTo>
                  <a:pt x="58806" y="26902"/>
                  <a:pt x="58829" y="27106"/>
                  <a:pt x="58601" y="27061"/>
                </a:cubicBezTo>
                <a:cubicBezTo>
                  <a:pt x="58397" y="26720"/>
                  <a:pt x="58806" y="26720"/>
                  <a:pt x="58715" y="26447"/>
                </a:cubicBezTo>
                <a:cubicBezTo>
                  <a:pt x="58647" y="26060"/>
                  <a:pt x="58397" y="26242"/>
                  <a:pt x="58328" y="25924"/>
                </a:cubicBezTo>
                <a:cubicBezTo>
                  <a:pt x="58465" y="25901"/>
                  <a:pt x="58442" y="25765"/>
                  <a:pt x="58601" y="25719"/>
                </a:cubicBezTo>
                <a:cubicBezTo>
                  <a:pt x="58533" y="25378"/>
                  <a:pt x="58328" y="25401"/>
                  <a:pt x="58260" y="25105"/>
                </a:cubicBezTo>
                <a:cubicBezTo>
                  <a:pt x="58374" y="25014"/>
                  <a:pt x="58442" y="25128"/>
                  <a:pt x="58533" y="25105"/>
                </a:cubicBezTo>
                <a:cubicBezTo>
                  <a:pt x="58351" y="24787"/>
                  <a:pt x="58146" y="24537"/>
                  <a:pt x="58283" y="24264"/>
                </a:cubicBezTo>
                <a:cubicBezTo>
                  <a:pt x="58237" y="24150"/>
                  <a:pt x="58169" y="24241"/>
                  <a:pt x="58215" y="24287"/>
                </a:cubicBezTo>
                <a:cubicBezTo>
                  <a:pt x="58010" y="24059"/>
                  <a:pt x="57783" y="23491"/>
                  <a:pt x="57851" y="23218"/>
                </a:cubicBezTo>
                <a:cubicBezTo>
                  <a:pt x="57714" y="23081"/>
                  <a:pt x="57601" y="23241"/>
                  <a:pt x="57669" y="22990"/>
                </a:cubicBezTo>
                <a:cubicBezTo>
                  <a:pt x="57510" y="22763"/>
                  <a:pt x="57351" y="22695"/>
                  <a:pt x="57146" y="22672"/>
                </a:cubicBezTo>
                <a:cubicBezTo>
                  <a:pt x="57169" y="22558"/>
                  <a:pt x="57373" y="22467"/>
                  <a:pt x="57351" y="22331"/>
                </a:cubicBezTo>
                <a:cubicBezTo>
                  <a:pt x="57282" y="22286"/>
                  <a:pt x="57214" y="22263"/>
                  <a:pt x="57169" y="22172"/>
                </a:cubicBezTo>
                <a:cubicBezTo>
                  <a:pt x="57009" y="22263"/>
                  <a:pt x="57009" y="22399"/>
                  <a:pt x="56759" y="22467"/>
                </a:cubicBezTo>
                <a:cubicBezTo>
                  <a:pt x="56691" y="22331"/>
                  <a:pt x="56782" y="22376"/>
                  <a:pt x="56873" y="22331"/>
                </a:cubicBezTo>
                <a:cubicBezTo>
                  <a:pt x="56873" y="22104"/>
                  <a:pt x="56668" y="22240"/>
                  <a:pt x="56646" y="22081"/>
                </a:cubicBezTo>
                <a:cubicBezTo>
                  <a:pt x="56623" y="21922"/>
                  <a:pt x="57055" y="21421"/>
                  <a:pt x="56555" y="21603"/>
                </a:cubicBezTo>
                <a:cubicBezTo>
                  <a:pt x="56464" y="21672"/>
                  <a:pt x="56555" y="21831"/>
                  <a:pt x="56646" y="21762"/>
                </a:cubicBezTo>
                <a:cubicBezTo>
                  <a:pt x="56646" y="21899"/>
                  <a:pt x="56395" y="22013"/>
                  <a:pt x="56305" y="22149"/>
                </a:cubicBezTo>
                <a:cubicBezTo>
                  <a:pt x="56168" y="22058"/>
                  <a:pt x="56054" y="21990"/>
                  <a:pt x="55963" y="21808"/>
                </a:cubicBezTo>
                <a:cubicBezTo>
                  <a:pt x="56123" y="21717"/>
                  <a:pt x="56145" y="22081"/>
                  <a:pt x="56327" y="21899"/>
                </a:cubicBezTo>
                <a:cubicBezTo>
                  <a:pt x="56373" y="21603"/>
                  <a:pt x="55941" y="21353"/>
                  <a:pt x="55691" y="21467"/>
                </a:cubicBezTo>
                <a:cubicBezTo>
                  <a:pt x="55645" y="21262"/>
                  <a:pt x="55258" y="21126"/>
                  <a:pt x="55554" y="20853"/>
                </a:cubicBezTo>
                <a:cubicBezTo>
                  <a:pt x="55463" y="20625"/>
                  <a:pt x="55304" y="20898"/>
                  <a:pt x="55168" y="20739"/>
                </a:cubicBezTo>
                <a:cubicBezTo>
                  <a:pt x="55122" y="20603"/>
                  <a:pt x="55258" y="20694"/>
                  <a:pt x="55327" y="20739"/>
                </a:cubicBezTo>
                <a:cubicBezTo>
                  <a:pt x="55486" y="20535"/>
                  <a:pt x="55213" y="20216"/>
                  <a:pt x="55600" y="20102"/>
                </a:cubicBezTo>
                <a:cubicBezTo>
                  <a:pt x="55600" y="19943"/>
                  <a:pt x="55349" y="19761"/>
                  <a:pt x="55190" y="19807"/>
                </a:cubicBezTo>
                <a:cubicBezTo>
                  <a:pt x="55190" y="19943"/>
                  <a:pt x="55327" y="20034"/>
                  <a:pt x="55395" y="20148"/>
                </a:cubicBezTo>
                <a:cubicBezTo>
                  <a:pt x="55213" y="20193"/>
                  <a:pt x="55168" y="20603"/>
                  <a:pt x="54917" y="20421"/>
                </a:cubicBezTo>
                <a:cubicBezTo>
                  <a:pt x="54667" y="20239"/>
                  <a:pt x="55054" y="20375"/>
                  <a:pt x="55122" y="20148"/>
                </a:cubicBezTo>
                <a:cubicBezTo>
                  <a:pt x="54917" y="20034"/>
                  <a:pt x="54713" y="20216"/>
                  <a:pt x="54758" y="19921"/>
                </a:cubicBezTo>
                <a:cubicBezTo>
                  <a:pt x="54554" y="19852"/>
                  <a:pt x="54735" y="20102"/>
                  <a:pt x="54576" y="20193"/>
                </a:cubicBezTo>
                <a:cubicBezTo>
                  <a:pt x="54554" y="19989"/>
                  <a:pt x="54212" y="19875"/>
                  <a:pt x="53985" y="19739"/>
                </a:cubicBezTo>
                <a:cubicBezTo>
                  <a:pt x="53917" y="19557"/>
                  <a:pt x="54281" y="19488"/>
                  <a:pt x="54053" y="19284"/>
                </a:cubicBezTo>
                <a:cubicBezTo>
                  <a:pt x="53917" y="19216"/>
                  <a:pt x="53826" y="19238"/>
                  <a:pt x="53758" y="19329"/>
                </a:cubicBezTo>
                <a:cubicBezTo>
                  <a:pt x="53712" y="19443"/>
                  <a:pt x="53940" y="19466"/>
                  <a:pt x="53894" y="19579"/>
                </a:cubicBezTo>
                <a:cubicBezTo>
                  <a:pt x="53826" y="19875"/>
                  <a:pt x="53598" y="19579"/>
                  <a:pt x="53439" y="19534"/>
                </a:cubicBezTo>
                <a:cubicBezTo>
                  <a:pt x="53371" y="19852"/>
                  <a:pt x="53712" y="19739"/>
                  <a:pt x="53894" y="19875"/>
                </a:cubicBezTo>
                <a:cubicBezTo>
                  <a:pt x="53553" y="20193"/>
                  <a:pt x="53417" y="19739"/>
                  <a:pt x="52916" y="19557"/>
                </a:cubicBezTo>
                <a:cubicBezTo>
                  <a:pt x="53007" y="19466"/>
                  <a:pt x="53144" y="19511"/>
                  <a:pt x="53212" y="19420"/>
                </a:cubicBezTo>
                <a:cubicBezTo>
                  <a:pt x="52552" y="19261"/>
                  <a:pt x="52757" y="18920"/>
                  <a:pt x="52598" y="18647"/>
                </a:cubicBezTo>
                <a:cubicBezTo>
                  <a:pt x="52530" y="18624"/>
                  <a:pt x="52461" y="18670"/>
                  <a:pt x="52393" y="18624"/>
                </a:cubicBezTo>
                <a:cubicBezTo>
                  <a:pt x="52393" y="18943"/>
                  <a:pt x="52575" y="19193"/>
                  <a:pt x="52484" y="19534"/>
                </a:cubicBezTo>
                <a:cubicBezTo>
                  <a:pt x="52325" y="19375"/>
                  <a:pt x="52211" y="19193"/>
                  <a:pt x="52325" y="18988"/>
                </a:cubicBezTo>
                <a:cubicBezTo>
                  <a:pt x="52052" y="18806"/>
                  <a:pt x="51916" y="18897"/>
                  <a:pt x="51757" y="18988"/>
                </a:cubicBezTo>
                <a:cubicBezTo>
                  <a:pt x="51666" y="18875"/>
                  <a:pt x="51688" y="18738"/>
                  <a:pt x="51734" y="18602"/>
                </a:cubicBezTo>
                <a:cubicBezTo>
                  <a:pt x="51438" y="18488"/>
                  <a:pt x="51552" y="18715"/>
                  <a:pt x="51165" y="18397"/>
                </a:cubicBezTo>
                <a:cubicBezTo>
                  <a:pt x="51052" y="18306"/>
                  <a:pt x="50824" y="18192"/>
                  <a:pt x="50892" y="18079"/>
                </a:cubicBezTo>
                <a:cubicBezTo>
                  <a:pt x="50529" y="17965"/>
                  <a:pt x="50801" y="18329"/>
                  <a:pt x="50529" y="18374"/>
                </a:cubicBezTo>
                <a:lnTo>
                  <a:pt x="50779" y="18511"/>
                </a:lnTo>
                <a:cubicBezTo>
                  <a:pt x="50620" y="18602"/>
                  <a:pt x="50119" y="18238"/>
                  <a:pt x="50369" y="18010"/>
                </a:cubicBezTo>
                <a:cubicBezTo>
                  <a:pt x="49937" y="17874"/>
                  <a:pt x="49869" y="17647"/>
                  <a:pt x="49505" y="17510"/>
                </a:cubicBezTo>
                <a:cubicBezTo>
                  <a:pt x="49642" y="17760"/>
                  <a:pt x="50369" y="18124"/>
                  <a:pt x="50006" y="18306"/>
                </a:cubicBezTo>
                <a:cubicBezTo>
                  <a:pt x="49733" y="18192"/>
                  <a:pt x="49915" y="17965"/>
                  <a:pt x="49664" y="17851"/>
                </a:cubicBezTo>
                <a:cubicBezTo>
                  <a:pt x="49596" y="17828"/>
                  <a:pt x="49528" y="17897"/>
                  <a:pt x="49460" y="17851"/>
                </a:cubicBezTo>
                <a:cubicBezTo>
                  <a:pt x="49369" y="17988"/>
                  <a:pt x="49483" y="18056"/>
                  <a:pt x="49392" y="18192"/>
                </a:cubicBezTo>
                <a:cubicBezTo>
                  <a:pt x="49551" y="18306"/>
                  <a:pt x="49642" y="18261"/>
                  <a:pt x="49778" y="18283"/>
                </a:cubicBezTo>
                <a:cubicBezTo>
                  <a:pt x="49846" y="18556"/>
                  <a:pt x="49164" y="18170"/>
                  <a:pt x="49073" y="17942"/>
                </a:cubicBezTo>
                <a:cubicBezTo>
                  <a:pt x="49119" y="17806"/>
                  <a:pt x="49255" y="17828"/>
                  <a:pt x="49301" y="17692"/>
                </a:cubicBezTo>
                <a:cubicBezTo>
                  <a:pt x="48891" y="17647"/>
                  <a:pt x="48300" y="17351"/>
                  <a:pt x="48300" y="17010"/>
                </a:cubicBezTo>
                <a:cubicBezTo>
                  <a:pt x="48073" y="17078"/>
                  <a:pt x="48255" y="17305"/>
                  <a:pt x="48300" y="17487"/>
                </a:cubicBezTo>
                <a:cubicBezTo>
                  <a:pt x="47709" y="17465"/>
                  <a:pt x="47595" y="16623"/>
                  <a:pt x="46867" y="16601"/>
                </a:cubicBezTo>
                <a:cubicBezTo>
                  <a:pt x="46549" y="16532"/>
                  <a:pt x="46867" y="16282"/>
                  <a:pt x="46481" y="16237"/>
                </a:cubicBezTo>
                <a:cubicBezTo>
                  <a:pt x="46231" y="16032"/>
                  <a:pt x="46208" y="16350"/>
                  <a:pt x="46026" y="16305"/>
                </a:cubicBezTo>
                <a:cubicBezTo>
                  <a:pt x="45662" y="15941"/>
                  <a:pt x="45321" y="15941"/>
                  <a:pt x="45139" y="15600"/>
                </a:cubicBezTo>
                <a:cubicBezTo>
                  <a:pt x="45026" y="15600"/>
                  <a:pt x="44957" y="15736"/>
                  <a:pt x="44798" y="15623"/>
                </a:cubicBezTo>
                <a:cubicBezTo>
                  <a:pt x="44639" y="15645"/>
                  <a:pt x="44548" y="15827"/>
                  <a:pt x="44389" y="15805"/>
                </a:cubicBezTo>
                <a:cubicBezTo>
                  <a:pt x="44434" y="15941"/>
                  <a:pt x="44389" y="16009"/>
                  <a:pt x="44230" y="15918"/>
                </a:cubicBezTo>
                <a:cubicBezTo>
                  <a:pt x="44298" y="15668"/>
                  <a:pt x="44684" y="15577"/>
                  <a:pt x="44389" y="15350"/>
                </a:cubicBezTo>
                <a:cubicBezTo>
                  <a:pt x="44139" y="15259"/>
                  <a:pt x="44434" y="15532"/>
                  <a:pt x="44230" y="15645"/>
                </a:cubicBezTo>
                <a:cubicBezTo>
                  <a:pt x="43911" y="15441"/>
                  <a:pt x="43616" y="15532"/>
                  <a:pt x="43366" y="15418"/>
                </a:cubicBezTo>
                <a:cubicBezTo>
                  <a:pt x="43024" y="15259"/>
                  <a:pt x="42911" y="14895"/>
                  <a:pt x="42479" y="14736"/>
                </a:cubicBezTo>
                <a:cubicBezTo>
                  <a:pt x="42274" y="14599"/>
                  <a:pt x="42365" y="15100"/>
                  <a:pt x="42092" y="14850"/>
                </a:cubicBezTo>
                <a:cubicBezTo>
                  <a:pt x="41796" y="14736"/>
                  <a:pt x="42092" y="14736"/>
                  <a:pt x="42092" y="14645"/>
                </a:cubicBezTo>
                <a:cubicBezTo>
                  <a:pt x="42069" y="14554"/>
                  <a:pt x="41796" y="14486"/>
                  <a:pt x="41910" y="14304"/>
                </a:cubicBezTo>
                <a:cubicBezTo>
                  <a:pt x="41501" y="14213"/>
                  <a:pt x="41683" y="14508"/>
                  <a:pt x="41433" y="14622"/>
                </a:cubicBezTo>
                <a:cubicBezTo>
                  <a:pt x="41205" y="14395"/>
                  <a:pt x="40773" y="14190"/>
                  <a:pt x="40455" y="14167"/>
                </a:cubicBezTo>
                <a:cubicBezTo>
                  <a:pt x="40318" y="13940"/>
                  <a:pt x="40569" y="13940"/>
                  <a:pt x="40705" y="13826"/>
                </a:cubicBezTo>
                <a:cubicBezTo>
                  <a:pt x="40637" y="13599"/>
                  <a:pt x="40159" y="13599"/>
                  <a:pt x="39773" y="13508"/>
                </a:cubicBezTo>
                <a:cubicBezTo>
                  <a:pt x="39977" y="13281"/>
                  <a:pt x="39864" y="13144"/>
                  <a:pt x="40250" y="13167"/>
                </a:cubicBezTo>
                <a:cubicBezTo>
                  <a:pt x="40273" y="13053"/>
                  <a:pt x="40045" y="13008"/>
                  <a:pt x="39932" y="12939"/>
                </a:cubicBezTo>
                <a:cubicBezTo>
                  <a:pt x="39727" y="12848"/>
                  <a:pt x="39727" y="13235"/>
                  <a:pt x="39636" y="13349"/>
                </a:cubicBezTo>
                <a:cubicBezTo>
                  <a:pt x="39341" y="13212"/>
                  <a:pt x="39272" y="13531"/>
                  <a:pt x="38977" y="13326"/>
                </a:cubicBezTo>
                <a:cubicBezTo>
                  <a:pt x="38863" y="13303"/>
                  <a:pt x="38840" y="13440"/>
                  <a:pt x="38772" y="13531"/>
                </a:cubicBezTo>
                <a:cubicBezTo>
                  <a:pt x="38249" y="13144"/>
                  <a:pt x="37658" y="13030"/>
                  <a:pt x="37180" y="12712"/>
                </a:cubicBezTo>
                <a:cubicBezTo>
                  <a:pt x="37089" y="12689"/>
                  <a:pt x="37067" y="12780"/>
                  <a:pt x="37021" y="12826"/>
                </a:cubicBezTo>
                <a:cubicBezTo>
                  <a:pt x="36657" y="12621"/>
                  <a:pt x="36339" y="12598"/>
                  <a:pt x="36134" y="12439"/>
                </a:cubicBezTo>
                <a:cubicBezTo>
                  <a:pt x="36111" y="12416"/>
                  <a:pt x="36202" y="12303"/>
                  <a:pt x="36202" y="12280"/>
                </a:cubicBezTo>
                <a:cubicBezTo>
                  <a:pt x="36134" y="12189"/>
                  <a:pt x="35816" y="12166"/>
                  <a:pt x="35748" y="12075"/>
                </a:cubicBezTo>
                <a:cubicBezTo>
                  <a:pt x="35634" y="12053"/>
                  <a:pt x="35611" y="12212"/>
                  <a:pt x="35497" y="12166"/>
                </a:cubicBezTo>
                <a:cubicBezTo>
                  <a:pt x="35270" y="12348"/>
                  <a:pt x="35748" y="12348"/>
                  <a:pt x="35543" y="12553"/>
                </a:cubicBezTo>
                <a:cubicBezTo>
                  <a:pt x="35020" y="12576"/>
                  <a:pt x="35497" y="12007"/>
                  <a:pt x="34884" y="12075"/>
                </a:cubicBezTo>
                <a:cubicBezTo>
                  <a:pt x="34906" y="11939"/>
                  <a:pt x="35020" y="11984"/>
                  <a:pt x="35065" y="11893"/>
                </a:cubicBezTo>
                <a:cubicBezTo>
                  <a:pt x="34838" y="11666"/>
                  <a:pt x="34474" y="11893"/>
                  <a:pt x="34429" y="11620"/>
                </a:cubicBezTo>
                <a:cubicBezTo>
                  <a:pt x="34315" y="11575"/>
                  <a:pt x="34292" y="11711"/>
                  <a:pt x="34247" y="11802"/>
                </a:cubicBezTo>
                <a:cubicBezTo>
                  <a:pt x="33747" y="11439"/>
                  <a:pt x="33383" y="11393"/>
                  <a:pt x="32837" y="11302"/>
                </a:cubicBezTo>
                <a:cubicBezTo>
                  <a:pt x="32905" y="11188"/>
                  <a:pt x="33133" y="11370"/>
                  <a:pt x="33178" y="11257"/>
                </a:cubicBezTo>
                <a:cubicBezTo>
                  <a:pt x="33178" y="10961"/>
                  <a:pt x="32041" y="11143"/>
                  <a:pt x="32723" y="11325"/>
                </a:cubicBezTo>
                <a:cubicBezTo>
                  <a:pt x="32610" y="11484"/>
                  <a:pt x="32246" y="11166"/>
                  <a:pt x="32041" y="11143"/>
                </a:cubicBezTo>
                <a:cubicBezTo>
                  <a:pt x="32155" y="10984"/>
                  <a:pt x="32064" y="10916"/>
                  <a:pt x="32087" y="10802"/>
                </a:cubicBezTo>
                <a:cubicBezTo>
                  <a:pt x="31973" y="10756"/>
                  <a:pt x="31996" y="10847"/>
                  <a:pt x="32064" y="10870"/>
                </a:cubicBezTo>
                <a:cubicBezTo>
                  <a:pt x="31723" y="11052"/>
                  <a:pt x="31291" y="10233"/>
                  <a:pt x="30995" y="10597"/>
                </a:cubicBezTo>
                <a:cubicBezTo>
                  <a:pt x="30677" y="10506"/>
                  <a:pt x="30881" y="10279"/>
                  <a:pt x="30495" y="10211"/>
                </a:cubicBezTo>
                <a:cubicBezTo>
                  <a:pt x="30381" y="10370"/>
                  <a:pt x="30563" y="10415"/>
                  <a:pt x="30722" y="10483"/>
                </a:cubicBezTo>
                <a:cubicBezTo>
                  <a:pt x="30540" y="10620"/>
                  <a:pt x="30199" y="10256"/>
                  <a:pt x="30108" y="10142"/>
                </a:cubicBezTo>
                <a:cubicBezTo>
                  <a:pt x="29949" y="10097"/>
                  <a:pt x="30108" y="10461"/>
                  <a:pt x="29744" y="10256"/>
                </a:cubicBezTo>
                <a:cubicBezTo>
                  <a:pt x="29517" y="10211"/>
                  <a:pt x="29608" y="10074"/>
                  <a:pt x="29653" y="9938"/>
                </a:cubicBezTo>
                <a:cubicBezTo>
                  <a:pt x="29471" y="9801"/>
                  <a:pt x="29335" y="10029"/>
                  <a:pt x="29199" y="10029"/>
                </a:cubicBezTo>
                <a:cubicBezTo>
                  <a:pt x="29176" y="10029"/>
                  <a:pt x="29176" y="9938"/>
                  <a:pt x="29153" y="9915"/>
                </a:cubicBezTo>
                <a:cubicBezTo>
                  <a:pt x="29130" y="9892"/>
                  <a:pt x="29085" y="9983"/>
                  <a:pt x="29085" y="9960"/>
                </a:cubicBezTo>
                <a:cubicBezTo>
                  <a:pt x="28994" y="9938"/>
                  <a:pt x="28857" y="9847"/>
                  <a:pt x="28744" y="9824"/>
                </a:cubicBezTo>
                <a:cubicBezTo>
                  <a:pt x="28676" y="9801"/>
                  <a:pt x="28585" y="9756"/>
                  <a:pt x="28516" y="9710"/>
                </a:cubicBezTo>
                <a:cubicBezTo>
                  <a:pt x="28425" y="9688"/>
                  <a:pt x="28380" y="9915"/>
                  <a:pt x="28289" y="9619"/>
                </a:cubicBezTo>
                <a:cubicBezTo>
                  <a:pt x="28266" y="9574"/>
                  <a:pt x="28198" y="9437"/>
                  <a:pt x="28152" y="9483"/>
                </a:cubicBezTo>
                <a:cubicBezTo>
                  <a:pt x="28152" y="9483"/>
                  <a:pt x="28152" y="9642"/>
                  <a:pt x="28152" y="9642"/>
                </a:cubicBezTo>
                <a:cubicBezTo>
                  <a:pt x="28152" y="9642"/>
                  <a:pt x="27811" y="9096"/>
                  <a:pt x="27925" y="9642"/>
                </a:cubicBezTo>
                <a:cubicBezTo>
                  <a:pt x="27857" y="9619"/>
                  <a:pt x="27811" y="9619"/>
                  <a:pt x="27720" y="9619"/>
                </a:cubicBezTo>
                <a:cubicBezTo>
                  <a:pt x="27698" y="9597"/>
                  <a:pt x="27675" y="9665"/>
                  <a:pt x="27652" y="9733"/>
                </a:cubicBezTo>
                <a:cubicBezTo>
                  <a:pt x="27629" y="9779"/>
                  <a:pt x="27607" y="9938"/>
                  <a:pt x="27607" y="9915"/>
                </a:cubicBezTo>
                <a:cubicBezTo>
                  <a:pt x="27584" y="9938"/>
                  <a:pt x="27493" y="9779"/>
                  <a:pt x="27470" y="9801"/>
                </a:cubicBezTo>
                <a:cubicBezTo>
                  <a:pt x="27402" y="9892"/>
                  <a:pt x="27561" y="10165"/>
                  <a:pt x="27379" y="9938"/>
                </a:cubicBezTo>
                <a:cubicBezTo>
                  <a:pt x="27402" y="10051"/>
                  <a:pt x="27425" y="10165"/>
                  <a:pt x="27470" y="10256"/>
                </a:cubicBezTo>
                <a:cubicBezTo>
                  <a:pt x="27357" y="10461"/>
                  <a:pt x="27266" y="10643"/>
                  <a:pt x="27175" y="10847"/>
                </a:cubicBezTo>
                <a:cubicBezTo>
                  <a:pt x="27152" y="10961"/>
                  <a:pt x="27106" y="11052"/>
                  <a:pt x="27106" y="11143"/>
                </a:cubicBezTo>
                <a:cubicBezTo>
                  <a:pt x="27084" y="11188"/>
                  <a:pt x="27084" y="11257"/>
                  <a:pt x="27061" y="11302"/>
                </a:cubicBezTo>
                <a:lnTo>
                  <a:pt x="27061" y="11370"/>
                </a:lnTo>
                <a:cubicBezTo>
                  <a:pt x="27061" y="11393"/>
                  <a:pt x="27084" y="11393"/>
                  <a:pt x="27038" y="11484"/>
                </a:cubicBezTo>
                <a:cubicBezTo>
                  <a:pt x="26925" y="11530"/>
                  <a:pt x="26811" y="11552"/>
                  <a:pt x="26697" y="11530"/>
                </a:cubicBezTo>
                <a:cubicBezTo>
                  <a:pt x="26538" y="12598"/>
                  <a:pt x="25924" y="13462"/>
                  <a:pt x="25424" y="14417"/>
                </a:cubicBezTo>
                <a:cubicBezTo>
                  <a:pt x="25242" y="14645"/>
                  <a:pt x="25651" y="14690"/>
                  <a:pt x="25378" y="14941"/>
                </a:cubicBezTo>
                <a:cubicBezTo>
                  <a:pt x="25196" y="14736"/>
                  <a:pt x="25014" y="14850"/>
                  <a:pt x="24832" y="14963"/>
                </a:cubicBezTo>
                <a:cubicBezTo>
                  <a:pt x="25014" y="15191"/>
                  <a:pt x="25151" y="14804"/>
                  <a:pt x="25310" y="15031"/>
                </a:cubicBezTo>
                <a:cubicBezTo>
                  <a:pt x="25174" y="15259"/>
                  <a:pt x="25014" y="15486"/>
                  <a:pt x="24855" y="15395"/>
                </a:cubicBezTo>
                <a:cubicBezTo>
                  <a:pt x="24810" y="15554"/>
                  <a:pt x="24878" y="15668"/>
                  <a:pt x="24992" y="15782"/>
                </a:cubicBezTo>
                <a:cubicBezTo>
                  <a:pt x="24605" y="16419"/>
                  <a:pt x="24423" y="16532"/>
                  <a:pt x="23968" y="17169"/>
                </a:cubicBezTo>
                <a:cubicBezTo>
                  <a:pt x="23832" y="16714"/>
                  <a:pt x="23764" y="16691"/>
                  <a:pt x="23400" y="16373"/>
                </a:cubicBezTo>
                <a:cubicBezTo>
                  <a:pt x="23241" y="16532"/>
                  <a:pt x="23400" y="16601"/>
                  <a:pt x="23491" y="16691"/>
                </a:cubicBezTo>
                <a:cubicBezTo>
                  <a:pt x="23286" y="16896"/>
                  <a:pt x="23059" y="16714"/>
                  <a:pt x="22854" y="16714"/>
                </a:cubicBezTo>
                <a:cubicBezTo>
                  <a:pt x="22695" y="17192"/>
                  <a:pt x="22172" y="17374"/>
                  <a:pt x="22286" y="17783"/>
                </a:cubicBezTo>
                <a:cubicBezTo>
                  <a:pt x="22195" y="17988"/>
                  <a:pt x="22058" y="17806"/>
                  <a:pt x="21967" y="17919"/>
                </a:cubicBezTo>
                <a:cubicBezTo>
                  <a:pt x="21922" y="18010"/>
                  <a:pt x="22058" y="18079"/>
                  <a:pt x="21990" y="18170"/>
                </a:cubicBezTo>
                <a:cubicBezTo>
                  <a:pt x="21831" y="18511"/>
                  <a:pt x="21672" y="18420"/>
                  <a:pt x="21512" y="18693"/>
                </a:cubicBezTo>
                <a:cubicBezTo>
                  <a:pt x="21331" y="18647"/>
                  <a:pt x="21171" y="18624"/>
                  <a:pt x="21012" y="18943"/>
                </a:cubicBezTo>
                <a:cubicBezTo>
                  <a:pt x="21103" y="19307"/>
                  <a:pt x="21581" y="18352"/>
                  <a:pt x="21331" y="18943"/>
                </a:cubicBezTo>
                <a:cubicBezTo>
                  <a:pt x="21285" y="19102"/>
                  <a:pt x="21126" y="19216"/>
                  <a:pt x="21103" y="19261"/>
                </a:cubicBezTo>
                <a:cubicBezTo>
                  <a:pt x="20989" y="19488"/>
                  <a:pt x="21058" y="19602"/>
                  <a:pt x="21012" y="19670"/>
                </a:cubicBezTo>
                <a:cubicBezTo>
                  <a:pt x="20921" y="19830"/>
                  <a:pt x="20807" y="19807"/>
                  <a:pt x="20717" y="19943"/>
                </a:cubicBezTo>
                <a:cubicBezTo>
                  <a:pt x="20262" y="20580"/>
                  <a:pt x="19852" y="21444"/>
                  <a:pt x="19511" y="21762"/>
                </a:cubicBezTo>
                <a:cubicBezTo>
                  <a:pt x="19466" y="21876"/>
                  <a:pt x="19580" y="21922"/>
                  <a:pt x="19671" y="21990"/>
                </a:cubicBezTo>
                <a:cubicBezTo>
                  <a:pt x="19261" y="22286"/>
                  <a:pt x="18875" y="23036"/>
                  <a:pt x="18852" y="23582"/>
                </a:cubicBezTo>
                <a:cubicBezTo>
                  <a:pt x="18761" y="23764"/>
                  <a:pt x="18602" y="23786"/>
                  <a:pt x="18488" y="23946"/>
                </a:cubicBezTo>
                <a:cubicBezTo>
                  <a:pt x="18397" y="24082"/>
                  <a:pt x="18511" y="24218"/>
                  <a:pt x="18465" y="24264"/>
                </a:cubicBezTo>
                <a:cubicBezTo>
                  <a:pt x="18397" y="24378"/>
                  <a:pt x="18261" y="24287"/>
                  <a:pt x="18215" y="24332"/>
                </a:cubicBezTo>
                <a:cubicBezTo>
                  <a:pt x="18192" y="24378"/>
                  <a:pt x="18033" y="24764"/>
                  <a:pt x="18010" y="24787"/>
                </a:cubicBezTo>
                <a:cubicBezTo>
                  <a:pt x="17920" y="24946"/>
                  <a:pt x="17942" y="25105"/>
                  <a:pt x="17738" y="25310"/>
                </a:cubicBezTo>
                <a:cubicBezTo>
                  <a:pt x="17851" y="25355"/>
                  <a:pt x="17942" y="25151"/>
                  <a:pt x="18033" y="25037"/>
                </a:cubicBezTo>
                <a:cubicBezTo>
                  <a:pt x="18306" y="24946"/>
                  <a:pt x="17715" y="25606"/>
                  <a:pt x="17601" y="25810"/>
                </a:cubicBezTo>
                <a:cubicBezTo>
                  <a:pt x="17556" y="25515"/>
                  <a:pt x="17237" y="25901"/>
                  <a:pt x="17328" y="25492"/>
                </a:cubicBezTo>
                <a:cubicBezTo>
                  <a:pt x="17078" y="25446"/>
                  <a:pt x="17397" y="25765"/>
                  <a:pt x="17124" y="25947"/>
                </a:cubicBezTo>
                <a:cubicBezTo>
                  <a:pt x="17192" y="26174"/>
                  <a:pt x="17510" y="25924"/>
                  <a:pt x="17397" y="26129"/>
                </a:cubicBezTo>
                <a:cubicBezTo>
                  <a:pt x="17192" y="26470"/>
                  <a:pt x="17306" y="26038"/>
                  <a:pt x="17078" y="26151"/>
                </a:cubicBezTo>
                <a:cubicBezTo>
                  <a:pt x="16942" y="26288"/>
                  <a:pt x="17169" y="26356"/>
                  <a:pt x="17169" y="26447"/>
                </a:cubicBezTo>
                <a:cubicBezTo>
                  <a:pt x="17169" y="26561"/>
                  <a:pt x="16805" y="26833"/>
                  <a:pt x="17101" y="26879"/>
                </a:cubicBezTo>
                <a:cubicBezTo>
                  <a:pt x="16828" y="27334"/>
                  <a:pt x="16555" y="27607"/>
                  <a:pt x="16282" y="27948"/>
                </a:cubicBezTo>
                <a:cubicBezTo>
                  <a:pt x="16078" y="27766"/>
                  <a:pt x="15896" y="27948"/>
                  <a:pt x="15850" y="27675"/>
                </a:cubicBezTo>
                <a:cubicBezTo>
                  <a:pt x="15532" y="27902"/>
                  <a:pt x="15009" y="28721"/>
                  <a:pt x="14918" y="29130"/>
                </a:cubicBezTo>
                <a:cubicBezTo>
                  <a:pt x="14895" y="29221"/>
                  <a:pt x="14941" y="29244"/>
                  <a:pt x="15009" y="29312"/>
                </a:cubicBezTo>
                <a:cubicBezTo>
                  <a:pt x="14668" y="30040"/>
                  <a:pt x="13917" y="30608"/>
                  <a:pt x="13940" y="31131"/>
                </a:cubicBezTo>
                <a:cubicBezTo>
                  <a:pt x="13667" y="31450"/>
                  <a:pt x="13212" y="31904"/>
                  <a:pt x="13553" y="32132"/>
                </a:cubicBezTo>
                <a:cubicBezTo>
                  <a:pt x="13326" y="32291"/>
                  <a:pt x="13349" y="32587"/>
                  <a:pt x="13212" y="32814"/>
                </a:cubicBezTo>
                <a:cubicBezTo>
                  <a:pt x="13121" y="32973"/>
                  <a:pt x="12917" y="33132"/>
                  <a:pt x="12871" y="33269"/>
                </a:cubicBezTo>
                <a:cubicBezTo>
                  <a:pt x="12826" y="33360"/>
                  <a:pt x="12871" y="33542"/>
                  <a:pt x="12871" y="33610"/>
                </a:cubicBezTo>
                <a:cubicBezTo>
                  <a:pt x="12803" y="33792"/>
                  <a:pt x="12712" y="33974"/>
                  <a:pt x="12621" y="34156"/>
                </a:cubicBezTo>
                <a:cubicBezTo>
                  <a:pt x="12553" y="34269"/>
                  <a:pt x="12507" y="34360"/>
                  <a:pt x="12462" y="34451"/>
                </a:cubicBezTo>
                <a:cubicBezTo>
                  <a:pt x="12416" y="34633"/>
                  <a:pt x="12212" y="34952"/>
                  <a:pt x="12166" y="35361"/>
                </a:cubicBezTo>
                <a:cubicBezTo>
                  <a:pt x="12144" y="35611"/>
                  <a:pt x="12235" y="35838"/>
                  <a:pt x="12166" y="36066"/>
                </a:cubicBezTo>
                <a:cubicBezTo>
                  <a:pt x="12098" y="36384"/>
                  <a:pt x="11939" y="36612"/>
                  <a:pt x="11962" y="36975"/>
                </a:cubicBezTo>
                <a:cubicBezTo>
                  <a:pt x="11734" y="36839"/>
                  <a:pt x="11643" y="36953"/>
                  <a:pt x="11461" y="36907"/>
                </a:cubicBezTo>
                <a:cubicBezTo>
                  <a:pt x="11621" y="36612"/>
                  <a:pt x="11211" y="36612"/>
                  <a:pt x="11279" y="36384"/>
                </a:cubicBezTo>
                <a:cubicBezTo>
                  <a:pt x="11029" y="36384"/>
                  <a:pt x="11302" y="36680"/>
                  <a:pt x="11120" y="36885"/>
                </a:cubicBezTo>
                <a:cubicBezTo>
                  <a:pt x="10938" y="36612"/>
                  <a:pt x="10484" y="36384"/>
                  <a:pt x="10211" y="36703"/>
                </a:cubicBezTo>
                <a:cubicBezTo>
                  <a:pt x="10165" y="36748"/>
                  <a:pt x="10302" y="36953"/>
                  <a:pt x="10302" y="37021"/>
                </a:cubicBezTo>
                <a:cubicBezTo>
                  <a:pt x="10256" y="37226"/>
                  <a:pt x="10074" y="37612"/>
                  <a:pt x="10006" y="37999"/>
                </a:cubicBezTo>
                <a:cubicBezTo>
                  <a:pt x="9961" y="38363"/>
                  <a:pt x="10120" y="38567"/>
                  <a:pt x="9870" y="38863"/>
                </a:cubicBezTo>
                <a:cubicBezTo>
                  <a:pt x="10097" y="39159"/>
                  <a:pt x="9756" y="40136"/>
                  <a:pt x="9688" y="40819"/>
                </a:cubicBezTo>
                <a:cubicBezTo>
                  <a:pt x="9688" y="41046"/>
                  <a:pt x="9801" y="41160"/>
                  <a:pt x="9801" y="41410"/>
                </a:cubicBezTo>
                <a:cubicBezTo>
                  <a:pt x="9779" y="42046"/>
                  <a:pt x="9415" y="42615"/>
                  <a:pt x="9187" y="43206"/>
                </a:cubicBezTo>
                <a:cubicBezTo>
                  <a:pt x="8892" y="43024"/>
                  <a:pt x="8778" y="43365"/>
                  <a:pt x="8528" y="43343"/>
                </a:cubicBezTo>
                <a:cubicBezTo>
                  <a:pt x="8210" y="43911"/>
                  <a:pt x="7664" y="43797"/>
                  <a:pt x="7300" y="44275"/>
                </a:cubicBezTo>
                <a:cubicBezTo>
                  <a:pt x="7095" y="43934"/>
                  <a:pt x="6982" y="44161"/>
                  <a:pt x="6777" y="44457"/>
                </a:cubicBezTo>
                <a:cubicBezTo>
                  <a:pt x="6550" y="43888"/>
                  <a:pt x="6118" y="44525"/>
                  <a:pt x="5799" y="44411"/>
                </a:cubicBezTo>
                <a:cubicBezTo>
                  <a:pt x="5890" y="44252"/>
                  <a:pt x="5799" y="44207"/>
                  <a:pt x="5845" y="44070"/>
                </a:cubicBezTo>
                <a:cubicBezTo>
                  <a:pt x="5731" y="44048"/>
                  <a:pt x="5685" y="44298"/>
                  <a:pt x="5594" y="44457"/>
                </a:cubicBezTo>
                <a:cubicBezTo>
                  <a:pt x="5504" y="44116"/>
                  <a:pt x="5367" y="44298"/>
                  <a:pt x="5344" y="43979"/>
                </a:cubicBezTo>
                <a:cubicBezTo>
                  <a:pt x="5231" y="43888"/>
                  <a:pt x="5162" y="44002"/>
                  <a:pt x="5094" y="44116"/>
                </a:cubicBezTo>
                <a:cubicBezTo>
                  <a:pt x="5117" y="43957"/>
                  <a:pt x="4912" y="43957"/>
                  <a:pt x="4867" y="43775"/>
                </a:cubicBezTo>
                <a:cubicBezTo>
                  <a:pt x="4867" y="43752"/>
                  <a:pt x="4981" y="43616"/>
                  <a:pt x="4958" y="43593"/>
                </a:cubicBezTo>
                <a:cubicBezTo>
                  <a:pt x="4867" y="43434"/>
                  <a:pt x="4571" y="43479"/>
                  <a:pt x="4617" y="43320"/>
                </a:cubicBezTo>
                <a:cubicBezTo>
                  <a:pt x="4617" y="43252"/>
                  <a:pt x="4753" y="43252"/>
                  <a:pt x="4753" y="43161"/>
                </a:cubicBezTo>
                <a:cubicBezTo>
                  <a:pt x="4753" y="42956"/>
                  <a:pt x="4708" y="42842"/>
                  <a:pt x="4503" y="42638"/>
                </a:cubicBezTo>
                <a:cubicBezTo>
                  <a:pt x="4685" y="42319"/>
                  <a:pt x="4503" y="42228"/>
                  <a:pt x="4639" y="41933"/>
                </a:cubicBezTo>
                <a:cubicBezTo>
                  <a:pt x="4685" y="41819"/>
                  <a:pt x="4526" y="41796"/>
                  <a:pt x="4435" y="41751"/>
                </a:cubicBezTo>
                <a:cubicBezTo>
                  <a:pt x="4890" y="41387"/>
                  <a:pt x="5094" y="40455"/>
                  <a:pt x="5594" y="40205"/>
                </a:cubicBezTo>
                <a:lnTo>
                  <a:pt x="5799" y="39431"/>
                </a:lnTo>
                <a:cubicBezTo>
                  <a:pt x="5322" y="39249"/>
                  <a:pt x="5071" y="39545"/>
                  <a:pt x="4639" y="39522"/>
                </a:cubicBezTo>
                <a:cubicBezTo>
                  <a:pt x="4753" y="38863"/>
                  <a:pt x="4139" y="39454"/>
                  <a:pt x="3980" y="39136"/>
                </a:cubicBezTo>
                <a:lnTo>
                  <a:pt x="4071" y="38749"/>
                </a:lnTo>
                <a:cubicBezTo>
                  <a:pt x="3889" y="38704"/>
                  <a:pt x="3798" y="38840"/>
                  <a:pt x="3571" y="38704"/>
                </a:cubicBezTo>
                <a:cubicBezTo>
                  <a:pt x="3753" y="38203"/>
                  <a:pt x="3775" y="38112"/>
                  <a:pt x="3934" y="37680"/>
                </a:cubicBezTo>
                <a:cubicBezTo>
                  <a:pt x="4116" y="37658"/>
                  <a:pt x="4253" y="37567"/>
                  <a:pt x="4344" y="37362"/>
                </a:cubicBezTo>
                <a:cubicBezTo>
                  <a:pt x="4412" y="37021"/>
                  <a:pt x="4139" y="37317"/>
                  <a:pt x="4162" y="37112"/>
                </a:cubicBezTo>
                <a:lnTo>
                  <a:pt x="4276" y="36725"/>
                </a:lnTo>
                <a:lnTo>
                  <a:pt x="4594" y="36816"/>
                </a:lnTo>
                <a:cubicBezTo>
                  <a:pt x="4594" y="36407"/>
                  <a:pt x="5026" y="36202"/>
                  <a:pt x="4730" y="35998"/>
                </a:cubicBezTo>
                <a:cubicBezTo>
                  <a:pt x="4594" y="35975"/>
                  <a:pt x="4708" y="36634"/>
                  <a:pt x="4344" y="36430"/>
                </a:cubicBezTo>
                <a:cubicBezTo>
                  <a:pt x="4617" y="35406"/>
                  <a:pt x="4912" y="34383"/>
                  <a:pt x="5299" y="33360"/>
                </a:cubicBezTo>
                <a:cubicBezTo>
                  <a:pt x="5322" y="33201"/>
                  <a:pt x="5208" y="33132"/>
                  <a:pt x="5253" y="32996"/>
                </a:cubicBezTo>
                <a:cubicBezTo>
                  <a:pt x="5049" y="32928"/>
                  <a:pt x="4958" y="33087"/>
                  <a:pt x="4730" y="32905"/>
                </a:cubicBezTo>
                <a:cubicBezTo>
                  <a:pt x="4844" y="32382"/>
                  <a:pt x="4617" y="32359"/>
                  <a:pt x="5003" y="31814"/>
                </a:cubicBezTo>
                <a:cubicBezTo>
                  <a:pt x="4799" y="31609"/>
                  <a:pt x="4753" y="31995"/>
                  <a:pt x="4662" y="32155"/>
                </a:cubicBezTo>
                <a:cubicBezTo>
                  <a:pt x="4457" y="32473"/>
                  <a:pt x="4639" y="31927"/>
                  <a:pt x="4708" y="31814"/>
                </a:cubicBezTo>
                <a:cubicBezTo>
                  <a:pt x="4912" y="31472"/>
                  <a:pt x="5094" y="30949"/>
                  <a:pt x="5322" y="30495"/>
                </a:cubicBezTo>
                <a:cubicBezTo>
                  <a:pt x="5458" y="30244"/>
                  <a:pt x="5549" y="30085"/>
                  <a:pt x="5663" y="29972"/>
                </a:cubicBezTo>
                <a:cubicBezTo>
                  <a:pt x="5776" y="29858"/>
                  <a:pt x="5890" y="29790"/>
                  <a:pt x="6027" y="29812"/>
                </a:cubicBezTo>
                <a:cubicBezTo>
                  <a:pt x="6004" y="29562"/>
                  <a:pt x="5890" y="29335"/>
                  <a:pt x="6231" y="28971"/>
                </a:cubicBezTo>
                <a:cubicBezTo>
                  <a:pt x="6322" y="29039"/>
                  <a:pt x="6095" y="29244"/>
                  <a:pt x="6208" y="29312"/>
                </a:cubicBezTo>
                <a:cubicBezTo>
                  <a:pt x="6277" y="29335"/>
                  <a:pt x="6345" y="29267"/>
                  <a:pt x="6413" y="29312"/>
                </a:cubicBezTo>
                <a:cubicBezTo>
                  <a:pt x="6481" y="29085"/>
                  <a:pt x="6550" y="28857"/>
                  <a:pt x="6390" y="28698"/>
                </a:cubicBezTo>
                <a:cubicBezTo>
                  <a:pt x="6686" y="28039"/>
                  <a:pt x="7232" y="27720"/>
                  <a:pt x="7345" y="27129"/>
                </a:cubicBezTo>
                <a:cubicBezTo>
                  <a:pt x="7277" y="27698"/>
                  <a:pt x="7732" y="26856"/>
                  <a:pt x="7596" y="26697"/>
                </a:cubicBezTo>
                <a:cubicBezTo>
                  <a:pt x="7937" y="26151"/>
                  <a:pt x="8391" y="25537"/>
                  <a:pt x="8642" y="25060"/>
                </a:cubicBezTo>
                <a:cubicBezTo>
                  <a:pt x="9324" y="23718"/>
                  <a:pt x="10688" y="22331"/>
                  <a:pt x="10984" y="21239"/>
                </a:cubicBezTo>
                <a:cubicBezTo>
                  <a:pt x="11120" y="21126"/>
                  <a:pt x="11098" y="21308"/>
                  <a:pt x="11189" y="21376"/>
                </a:cubicBezTo>
                <a:cubicBezTo>
                  <a:pt x="11234" y="21262"/>
                  <a:pt x="11302" y="21239"/>
                  <a:pt x="11370" y="21262"/>
                </a:cubicBezTo>
                <a:cubicBezTo>
                  <a:pt x="11530" y="21012"/>
                  <a:pt x="11370" y="20967"/>
                  <a:pt x="11507" y="20739"/>
                </a:cubicBezTo>
                <a:cubicBezTo>
                  <a:pt x="11598" y="20580"/>
                  <a:pt x="11893" y="20489"/>
                  <a:pt x="11984" y="20330"/>
                </a:cubicBezTo>
                <a:cubicBezTo>
                  <a:pt x="12098" y="20148"/>
                  <a:pt x="11984" y="20012"/>
                  <a:pt x="12144" y="19830"/>
                </a:cubicBezTo>
                <a:cubicBezTo>
                  <a:pt x="12257" y="19625"/>
                  <a:pt x="12394" y="19602"/>
                  <a:pt x="12530" y="19716"/>
                </a:cubicBezTo>
                <a:cubicBezTo>
                  <a:pt x="12576" y="19488"/>
                  <a:pt x="12371" y="19307"/>
                  <a:pt x="12735" y="18988"/>
                </a:cubicBezTo>
                <a:cubicBezTo>
                  <a:pt x="12780" y="19079"/>
                  <a:pt x="12644" y="19193"/>
                  <a:pt x="12735" y="19261"/>
                </a:cubicBezTo>
                <a:cubicBezTo>
                  <a:pt x="12939" y="19238"/>
                  <a:pt x="12985" y="18897"/>
                  <a:pt x="13212" y="18738"/>
                </a:cubicBezTo>
                <a:cubicBezTo>
                  <a:pt x="13258" y="18715"/>
                  <a:pt x="13462" y="18670"/>
                  <a:pt x="13462" y="18670"/>
                </a:cubicBezTo>
                <a:cubicBezTo>
                  <a:pt x="13963" y="18101"/>
                  <a:pt x="14258" y="17305"/>
                  <a:pt x="14577" y="16964"/>
                </a:cubicBezTo>
                <a:cubicBezTo>
                  <a:pt x="14577" y="16851"/>
                  <a:pt x="14531" y="16760"/>
                  <a:pt x="14486" y="16646"/>
                </a:cubicBezTo>
                <a:cubicBezTo>
                  <a:pt x="14963" y="16510"/>
                  <a:pt x="15191" y="15805"/>
                  <a:pt x="15418" y="15350"/>
                </a:cubicBezTo>
                <a:lnTo>
                  <a:pt x="15623" y="15486"/>
                </a:lnTo>
                <a:cubicBezTo>
                  <a:pt x="15714" y="15282"/>
                  <a:pt x="15918" y="15031"/>
                  <a:pt x="15782" y="14850"/>
                </a:cubicBezTo>
                <a:cubicBezTo>
                  <a:pt x="16032" y="14668"/>
                  <a:pt x="15896" y="15077"/>
                  <a:pt x="15987" y="15145"/>
                </a:cubicBezTo>
                <a:cubicBezTo>
                  <a:pt x="16214" y="14872"/>
                  <a:pt x="16146" y="14668"/>
                  <a:pt x="16191" y="14417"/>
                </a:cubicBezTo>
                <a:cubicBezTo>
                  <a:pt x="16532" y="14122"/>
                  <a:pt x="16851" y="13599"/>
                  <a:pt x="16896" y="13190"/>
                </a:cubicBezTo>
                <a:cubicBezTo>
                  <a:pt x="17010" y="13099"/>
                  <a:pt x="17146" y="13053"/>
                  <a:pt x="17260" y="12962"/>
                </a:cubicBezTo>
                <a:cubicBezTo>
                  <a:pt x="17533" y="12280"/>
                  <a:pt x="17897" y="11575"/>
                  <a:pt x="18283" y="10916"/>
                </a:cubicBezTo>
                <a:cubicBezTo>
                  <a:pt x="18693" y="10256"/>
                  <a:pt x="19125" y="9619"/>
                  <a:pt x="19648" y="9005"/>
                </a:cubicBezTo>
                <a:cubicBezTo>
                  <a:pt x="19716" y="8778"/>
                  <a:pt x="19761" y="8528"/>
                  <a:pt x="19807" y="8300"/>
                </a:cubicBezTo>
                <a:cubicBezTo>
                  <a:pt x="20057" y="7982"/>
                  <a:pt x="20307" y="7823"/>
                  <a:pt x="20580" y="7368"/>
                </a:cubicBezTo>
                <a:lnTo>
                  <a:pt x="20876" y="7550"/>
                </a:lnTo>
                <a:cubicBezTo>
                  <a:pt x="20989" y="7095"/>
                  <a:pt x="21126" y="6163"/>
                  <a:pt x="21603" y="6026"/>
                </a:cubicBezTo>
                <a:cubicBezTo>
                  <a:pt x="21694" y="6322"/>
                  <a:pt x="21262" y="6595"/>
                  <a:pt x="21126" y="6800"/>
                </a:cubicBezTo>
                <a:cubicBezTo>
                  <a:pt x="21035" y="7118"/>
                  <a:pt x="21285" y="7277"/>
                  <a:pt x="21012" y="7641"/>
                </a:cubicBezTo>
                <a:cubicBezTo>
                  <a:pt x="21149" y="7641"/>
                  <a:pt x="21285" y="7505"/>
                  <a:pt x="21399" y="7323"/>
                </a:cubicBezTo>
                <a:cubicBezTo>
                  <a:pt x="21308" y="7732"/>
                  <a:pt x="21740" y="7777"/>
                  <a:pt x="21763" y="8005"/>
                </a:cubicBezTo>
                <a:cubicBezTo>
                  <a:pt x="21876" y="8551"/>
                  <a:pt x="21399" y="8846"/>
                  <a:pt x="21308" y="9392"/>
                </a:cubicBezTo>
                <a:cubicBezTo>
                  <a:pt x="21171" y="9528"/>
                  <a:pt x="21035" y="9733"/>
                  <a:pt x="20876" y="9574"/>
                </a:cubicBezTo>
                <a:cubicBezTo>
                  <a:pt x="20830" y="9733"/>
                  <a:pt x="20830" y="9870"/>
                  <a:pt x="20807" y="10006"/>
                </a:cubicBezTo>
                <a:cubicBezTo>
                  <a:pt x="20944" y="10074"/>
                  <a:pt x="21058" y="9960"/>
                  <a:pt x="21149" y="9756"/>
                </a:cubicBezTo>
                <a:cubicBezTo>
                  <a:pt x="21194" y="10074"/>
                  <a:pt x="20694" y="10597"/>
                  <a:pt x="20489" y="10756"/>
                </a:cubicBezTo>
                <a:cubicBezTo>
                  <a:pt x="20330" y="10529"/>
                  <a:pt x="20330" y="10597"/>
                  <a:pt x="20103" y="10597"/>
                </a:cubicBezTo>
                <a:cubicBezTo>
                  <a:pt x="19966" y="10825"/>
                  <a:pt x="20171" y="11052"/>
                  <a:pt x="19830" y="11143"/>
                </a:cubicBezTo>
                <a:cubicBezTo>
                  <a:pt x="19921" y="11188"/>
                  <a:pt x="19943" y="11234"/>
                  <a:pt x="19921" y="11325"/>
                </a:cubicBezTo>
                <a:cubicBezTo>
                  <a:pt x="20148" y="11439"/>
                  <a:pt x="20262" y="10574"/>
                  <a:pt x="20512" y="10893"/>
                </a:cubicBezTo>
                <a:cubicBezTo>
                  <a:pt x="20262" y="11257"/>
                  <a:pt x="20034" y="11643"/>
                  <a:pt x="19761" y="11825"/>
                </a:cubicBezTo>
                <a:cubicBezTo>
                  <a:pt x="19602" y="12166"/>
                  <a:pt x="19989" y="11984"/>
                  <a:pt x="19989" y="12234"/>
                </a:cubicBezTo>
                <a:cubicBezTo>
                  <a:pt x="20171" y="11984"/>
                  <a:pt x="20148" y="11643"/>
                  <a:pt x="20444" y="11575"/>
                </a:cubicBezTo>
                <a:cubicBezTo>
                  <a:pt x="20557" y="11666"/>
                  <a:pt x="20648" y="11780"/>
                  <a:pt x="20603" y="11939"/>
                </a:cubicBezTo>
                <a:cubicBezTo>
                  <a:pt x="20739" y="11962"/>
                  <a:pt x="20853" y="11916"/>
                  <a:pt x="20989" y="11825"/>
                </a:cubicBezTo>
                <a:cubicBezTo>
                  <a:pt x="21058" y="11439"/>
                  <a:pt x="20694" y="11848"/>
                  <a:pt x="20580" y="11666"/>
                </a:cubicBezTo>
                <a:cubicBezTo>
                  <a:pt x="20739" y="11530"/>
                  <a:pt x="20603" y="11439"/>
                  <a:pt x="20489" y="11370"/>
                </a:cubicBezTo>
                <a:cubicBezTo>
                  <a:pt x="20626" y="11075"/>
                  <a:pt x="20762" y="11120"/>
                  <a:pt x="20898" y="10916"/>
                </a:cubicBezTo>
                <a:cubicBezTo>
                  <a:pt x="20967" y="11007"/>
                  <a:pt x="20807" y="11166"/>
                  <a:pt x="20739" y="11302"/>
                </a:cubicBezTo>
                <a:cubicBezTo>
                  <a:pt x="21149" y="11370"/>
                  <a:pt x="21012" y="10825"/>
                  <a:pt x="20989" y="10620"/>
                </a:cubicBezTo>
                <a:cubicBezTo>
                  <a:pt x="21194" y="10302"/>
                  <a:pt x="21444" y="10324"/>
                  <a:pt x="21672" y="10211"/>
                </a:cubicBezTo>
                <a:cubicBezTo>
                  <a:pt x="21717" y="10029"/>
                  <a:pt x="21331" y="9960"/>
                  <a:pt x="21603" y="9688"/>
                </a:cubicBezTo>
                <a:cubicBezTo>
                  <a:pt x="21763" y="9597"/>
                  <a:pt x="21944" y="9665"/>
                  <a:pt x="22104" y="9665"/>
                </a:cubicBezTo>
                <a:cubicBezTo>
                  <a:pt x="22126" y="9506"/>
                  <a:pt x="21944" y="9415"/>
                  <a:pt x="21990" y="9233"/>
                </a:cubicBezTo>
                <a:cubicBezTo>
                  <a:pt x="22445" y="8414"/>
                  <a:pt x="23195" y="7368"/>
                  <a:pt x="23809" y="6345"/>
                </a:cubicBezTo>
                <a:cubicBezTo>
                  <a:pt x="23946" y="6163"/>
                  <a:pt x="23718" y="6026"/>
                  <a:pt x="23809" y="5867"/>
                </a:cubicBezTo>
                <a:cubicBezTo>
                  <a:pt x="23718" y="5822"/>
                  <a:pt x="23605" y="5913"/>
                  <a:pt x="23491" y="6072"/>
                </a:cubicBezTo>
                <a:cubicBezTo>
                  <a:pt x="23468" y="5594"/>
                  <a:pt x="23081" y="5731"/>
                  <a:pt x="22854" y="5640"/>
                </a:cubicBezTo>
                <a:lnTo>
                  <a:pt x="22991" y="5435"/>
                </a:lnTo>
                <a:lnTo>
                  <a:pt x="23127" y="5253"/>
                </a:lnTo>
                <a:cubicBezTo>
                  <a:pt x="23195" y="5594"/>
                  <a:pt x="23377" y="5731"/>
                  <a:pt x="23627" y="5412"/>
                </a:cubicBezTo>
                <a:cubicBezTo>
                  <a:pt x="23514" y="5094"/>
                  <a:pt x="23354" y="5640"/>
                  <a:pt x="23241" y="5231"/>
                </a:cubicBezTo>
                <a:cubicBezTo>
                  <a:pt x="23627" y="5049"/>
                  <a:pt x="23718" y="4685"/>
                  <a:pt x="23832" y="4185"/>
                </a:cubicBezTo>
                <a:cubicBezTo>
                  <a:pt x="23605" y="4185"/>
                  <a:pt x="23582" y="4571"/>
                  <a:pt x="23445" y="4753"/>
                </a:cubicBezTo>
                <a:cubicBezTo>
                  <a:pt x="23172" y="5117"/>
                  <a:pt x="22900" y="5117"/>
                  <a:pt x="22649" y="5367"/>
                </a:cubicBezTo>
                <a:cubicBezTo>
                  <a:pt x="22649" y="5140"/>
                  <a:pt x="22604" y="4617"/>
                  <a:pt x="22308" y="4958"/>
                </a:cubicBezTo>
                <a:cubicBezTo>
                  <a:pt x="22445" y="4503"/>
                  <a:pt x="22604" y="4048"/>
                  <a:pt x="22695" y="3616"/>
                </a:cubicBezTo>
                <a:cubicBezTo>
                  <a:pt x="22854" y="3252"/>
                  <a:pt x="22945" y="3548"/>
                  <a:pt x="23081" y="3343"/>
                </a:cubicBezTo>
                <a:cubicBezTo>
                  <a:pt x="23332" y="3116"/>
                  <a:pt x="23423" y="2729"/>
                  <a:pt x="23627" y="2388"/>
                </a:cubicBezTo>
                <a:cubicBezTo>
                  <a:pt x="23741" y="2206"/>
                  <a:pt x="23809" y="2297"/>
                  <a:pt x="23900" y="2161"/>
                </a:cubicBezTo>
                <a:cubicBezTo>
                  <a:pt x="24150" y="1797"/>
                  <a:pt x="24287" y="1388"/>
                  <a:pt x="24537" y="1115"/>
                </a:cubicBezTo>
                <a:cubicBezTo>
                  <a:pt x="24582" y="1046"/>
                  <a:pt x="24628" y="978"/>
                  <a:pt x="24696" y="910"/>
                </a:cubicBezTo>
                <a:cubicBezTo>
                  <a:pt x="24719" y="865"/>
                  <a:pt x="24764" y="842"/>
                  <a:pt x="24787" y="796"/>
                </a:cubicBezTo>
                <a:cubicBezTo>
                  <a:pt x="24810" y="751"/>
                  <a:pt x="24878" y="774"/>
                  <a:pt x="24901" y="751"/>
                </a:cubicBezTo>
                <a:cubicBezTo>
                  <a:pt x="25697" y="1092"/>
                  <a:pt x="26811" y="1478"/>
                  <a:pt x="27448" y="1729"/>
                </a:cubicBezTo>
                <a:cubicBezTo>
                  <a:pt x="27675" y="1820"/>
                  <a:pt x="28062" y="2206"/>
                  <a:pt x="28198" y="1933"/>
                </a:cubicBezTo>
                <a:cubicBezTo>
                  <a:pt x="28539" y="2002"/>
                  <a:pt x="28448" y="2206"/>
                  <a:pt x="28676" y="2297"/>
                </a:cubicBezTo>
                <a:cubicBezTo>
                  <a:pt x="28903" y="2434"/>
                  <a:pt x="28926" y="2320"/>
                  <a:pt x="28948" y="2229"/>
                </a:cubicBezTo>
                <a:cubicBezTo>
                  <a:pt x="29358" y="2320"/>
                  <a:pt x="29085" y="2593"/>
                  <a:pt x="29403" y="2684"/>
                </a:cubicBezTo>
                <a:cubicBezTo>
                  <a:pt x="29835" y="2934"/>
                  <a:pt x="30108" y="2752"/>
                  <a:pt x="30381" y="3070"/>
                </a:cubicBezTo>
                <a:cubicBezTo>
                  <a:pt x="30517" y="3116"/>
                  <a:pt x="30517" y="2957"/>
                  <a:pt x="30540" y="2866"/>
                </a:cubicBezTo>
                <a:cubicBezTo>
                  <a:pt x="30881" y="3184"/>
                  <a:pt x="31427" y="3457"/>
                  <a:pt x="32087" y="3684"/>
                </a:cubicBezTo>
                <a:cubicBezTo>
                  <a:pt x="32200" y="3662"/>
                  <a:pt x="32291" y="3593"/>
                  <a:pt x="32359" y="3525"/>
                </a:cubicBezTo>
                <a:cubicBezTo>
                  <a:pt x="33383" y="3980"/>
                  <a:pt x="35907" y="5071"/>
                  <a:pt x="37681" y="5685"/>
                </a:cubicBezTo>
                <a:cubicBezTo>
                  <a:pt x="37953" y="5799"/>
                  <a:pt x="38204" y="5776"/>
                  <a:pt x="38499" y="5867"/>
                </a:cubicBezTo>
                <a:cubicBezTo>
                  <a:pt x="39136" y="6072"/>
                  <a:pt x="39636" y="6459"/>
                  <a:pt x="40205" y="6527"/>
                </a:cubicBezTo>
                <a:cubicBezTo>
                  <a:pt x="39750" y="6254"/>
                  <a:pt x="39955" y="6163"/>
                  <a:pt x="40478" y="6368"/>
                </a:cubicBezTo>
                <a:cubicBezTo>
                  <a:pt x="40182" y="6254"/>
                  <a:pt x="42365" y="7254"/>
                  <a:pt x="43161" y="7573"/>
                </a:cubicBezTo>
                <a:cubicBezTo>
                  <a:pt x="43320" y="7618"/>
                  <a:pt x="43275" y="7709"/>
                  <a:pt x="43388" y="7755"/>
                </a:cubicBezTo>
                <a:cubicBezTo>
                  <a:pt x="43570" y="7846"/>
                  <a:pt x="43843" y="7868"/>
                  <a:pt x="44070" y="7982"/>
                </a:cubicBezTo>
                <a:cubicBezTo>
                  <a:pt x="44275" y="8096"/>
                  <a:pt x="44389" y="8232"/>
                  <a:pt x="44503" y="8278"/>
                </a:cubicBezTo>
                <a:cubicBezTo>
                  <a:pt x="44730" y="8369"/>
                  <a:pt x="44980" y="8210"/>
                  <a:pt x="45389" y="8505"/>
                </a:cubicBezTo>
                <a:cubicBezTo>
                  <a:pt x="45480" y="8551"/>
                  <a:pt x="45617" y="8778"/>
                  <a:pt x="45594" y="8778"/>
                </a:cubicBezTo>
                <a:cubicBezTo>
                  <a:pt x="45753" y="8823"/>
                  <a:pt x="46003" y="8710"/>
                  <a:pt x="46163" y="8755"/>
                </a:cubicBezTo>
                <a:cubicBezTo>
                  <a:pt x="46231" y="8778"/>
                  <a:pt x="46299" y="8914"/>
                  <a:pt x="46413" y="8960"/>
                </a:cubicBezTo>
                <a:cubicBezTo>
                  <a:pt x="46640" y="9051"/>
                  <a:pt x="46958" y="9028"/>
                  <a:pt x="47209" y="9142"/>
                </a:cubicBezTo>
                <a:cubicBezTo>
                  <a:pt x="47459" y="9256"/>
                  <a:pt x="48414" y="9779"/>
                  <a:pt x="48755" y="9870"/>
                </a:cubicBezTo>
                <a:cubicBezTo>
                  <a:pt x="48869" y="9915"/>
                  <a:pt x="48960" y="9733"/>
                  <a:pt x="49119" y="9847"/>
                </a:cubicBezTo>
                <a:cubicBezTo>
                  <a:pt x="49073" y="9983"/>
                  <a:pt x="48960" y="9938"/>
                  <a:pt x="48914" y="10051"/>
                </a:cubicBezTo>
                <a:cubicBezTo>
                  <a:pt x="49073" y="10120"/>
                  <a:pt x="49141" y="10051"/>
                  <a:pt x="49323" y="10142"/>
                </a:cubicBezTo>
                <a:cubicBezTo>
                  <a:pt x="49369" y="10051"/>
                  <a:pt x="49369" y="10006"/>
                  <a:pt x="49301" y="9938"/>
                </a:cubicBezTo>
                <a:cubicBezTo>
                  <a:pt x="49437" y="9756"/>
                  <a:pt x="49574" y="10074"/>
                  <a:pt x="49414" y="10188"/>
                </a:cubicBezTo>
                <a:cubicBezTo>
                  <a:pt x="49664" y="10188"/>
                  <a:pt x="49778" y="10256"/>
                  <a:pt x="49983" y="10370"/>
                </a:cubicBezTo>
                <a:cubicBezTo>
                  <a:pt x="50051" y="10415"/>
                  <a:pt x="50551" y="10461"/>
                  <a:pt x="50711" y="10529"/>
                </a:cubicBezTo>
                <a:cubicBezTo>
                  <a:pt x="50870" y="10597"/>
                  <a:pt x="51006" y="10779"/>
                  <a:pt x="51211" y="10870"/>
                </a:cubicBezTo>
                <a:cubicBezTo>
                  <a:pt x="51757" y="11097"/>
                  <a:pt x="52507" y="11348"/>
                  <a:pt x="52985" y="11620"/>
                </a:cubicBezTo>
                <a:cubicBezTo>
                  <a:pt x="53212" y="11757"/>
                  <a:pt x="53553" y="11711"/>
                  <a:pt x="53780" y="11825"/>
                </a:cubicBezTo>
                <a:cubicBezTo>
                  <a:pt x="53917" y="11893"/>
                  <a:pt x="53894" y="11962"/>
                  <a:pt x="54008" y="12030"/>
                </a:cubicBezTo>
                <a:cubicBezTo>
                  <a:pt x="54258" y="12212"/>
                  <a:pt x="54576" y="12189"/>
                  <a:pt x="54781" y="12325"/>
                </a:cubicBezTo>
                <a:cubicBezTo>
                  <a:pt x="54940" y="12416"/>
                  <a:pt x="55031" y="12621"/>
                  <a:pt x="55145" y="12689"/>
                </a:cubicBezTo>
                <a:cubicBezTo>
                  <a:pt x="55304" y="12803"/>
                  <a:pt x="55531" y="12985"/>
                  <a:pt x="55668" y="13030"/>
                </a:cubicBezTo>
                <a:cubicBezTo>
                  <a:pt x="55736" y="13076"/>
                  <a:pt x="55963" y="13008"/>
                  <a:pt x="56009" y="13030"/>
                </a:cubicBezTo>
                <a:cubicBezTo>
                  <a:pt x="56168" y="13076"/>
                  <a:pt x="56123" y="13167"/>
                  <a:pt x="56236" y="13235"/>
                </a:cubicBezTo>
                <a:cubicBezTo>
                  <a:pt x="56395" y="13326"/>
                  <a:pt x="56486" y="13258"/>
                  <a:pt x="56691" y="13371"/>
                </a:cubicBezTo>
                <a:cubicBezTo>
                  <a:pt x="56896" y="13462"/>
                  <a:pt x="57055" y="13667"/>
                  <a:pt x="57260" y="13758"/>
                </a:cubicBezTo>
                <a:cubicBezTo>
                  <a:pt x="57555" y="13917"/>
                  <a:pt x="58556" y="14122"/>
                  <a:pt x="58965" y="14759"/>
                </a:cubicBezTo>
                <a:cubicBezTo>
                  <a:pt x="59147" y="14690"/>
                  <a:pt x="59988" y="15191"/>
                  <a:pt x="60557" y="15759"/>
                </a:cubicBezTo>
                <a:cubicBezTo>
                  <a:pt x="60716" y="15896"/>
                  <a:pt x="60853" y="16146"/>
                  <a:pt x="60989" y="16305"/>
                </a:cubicBezTo>
                <a:cubicBezTo>
                  <a:pt x="62035" y="17328"/>
                  <a:pt x="63036" y="18511"/>
                  <a:pt x="63422" y="19625"/>
                </a:cubicBezTo>
                <a:cubicBezTo>
                  <a:pt x="63513" y="19852"/>
                  <a:pt x="63377" y="20125"/>
                  <a:pt x="63627" y="20284"/>
                </a:cubicBezTo>
                <a:cubicBezTo>
                  <a:pt x="63718" y="20239"/>
                  <a:pt x="63604" y="20080"/>
                  <a:pt x="63581" y="19943"/>
                </a:cubicBezTo>
                <a:cubicBezTo>
                  <a:pt x="63809" y="20102"/>
                  <a:pt x="64241" y="21035"/>
                  <a:pt x="63900" y="21103"/>
                </a:cubicBezTo>
                <a:cubicBezTo>
                  <a:pt x="64127" y="21103"/>
                  <a:pt x="64082" y="21308"/>
                  <a:pt x="64286" y="21626"/>
                </a:cubicBezTo>
                <a:cubicBezTo>
                  <a:pt x="64400" y="21785"/>
                  <a:pt x="64718" y="21922"/>
                  <a:pt x="64787" y="22422"/>
                </a:cubicBezTo>
                <a:cubicBezTo>
                  <a:pt x="64650" y="22536"/>
                  <a:pt x="64605" y="22354"/>
                  <a:pt x="64536" y="22217"/>
                </a:cubicBezTo>
                <a:cubicBezTo>
                  <a:pt x="64468" y="22286"/>
                  <a:pt x="64332" y="22536"/>
                  <a:pt x="64264" y="22217"/>
                </a:cubicBezTo>
                <a:cubicBezTo>
                  <a:pt x="64036" y="22354"/>
                  <a:pt x="64400" y="22376"/>
                  <a:pt x="64400" y="22581"/>
                </a:cubicBezTo>
                <a:cubicBezTo>
                  <a:pt x="64309" y="22536"/>
                  <a:pt x="64195" y="22558"/>
                  <a:pt x="64059" y="22604"/>
                </a:cubicBezTo>
                <a:cubicBezTo>
                  <a:pt x="64104" y="22899"/>
                  <a:pt x="64264" y="22809"/>
                  <a:pt x="64332" y="23059"/>
                </a:cubicBezTo>
                <a:cubicBezTo>
                  <a:pt x="63968" y="23081"/>
                  <a:pt x="64059" y="23491"/>
                  <a:pt x="64264" y="23604"/>
                </a:cubicBezTo>
                <a:cubicBezTo>
                  <a:pt x="64491" y="23400"/>
                  <a:pt x="64354" y="22968"/>
                  <a:pt x="64673" y="22809"/>
                </a:cubicBezTo>
                <a:cubicBezTo>
                  <a:pt x="64855" y="22899"/>
                  <a:pt x="64968" y="23150"/>
                  <a:pt x="65173" y="23150"/>
                </a:cubicBezTo>
                <a:cubicBezTo>
                  <a:pt x="65128" y="23309"/>
                  <a:pt x="64923" y="23400"/>
                  <a:pt x="64900" y="23582"/>
                </a:cubicBezTo>
                <a:cubicBezTo>
                  <a:pt x="65014" y="23832"/>
                  <a:pt x="65355" y="23650"/>
                  <a:pt x="65173" y="23354"/>
                </a:cubicBezTo>
                <a:cubicBezTo>
                  <a:pt x="65582" y="23582"/>
                  <a:pt x="65241" y="24014"/>
                  <a:pt x="65037" y="24150"/>
                </a:cubicBezTo>
                <a:cubicBezTo>
                  <a:pt x="65264" y="24241"/>
                  <a:pt x="65401" y="24605"/>
                  <a:pt x="65764" y="24355"/>
                </a:cubicBezTo>
                <a:cubicBezTo>
                  <a:pt x="65810" y="24491"/>
                  <a:pt x="65833" y="24605"/>
                  <a:pt x="65946" y="24582"/>
                </a:cubicBezTo>
                <a:cubicBezTo>
                  <a:pt x="65855" y="24832"/>
                  <a:pt x="66060" y="25196"/>
                  <a:pt x="65810" y="25333"/>
                </a:cubicBezTo>
                <a:cubicBezTo>
                  <a:pt x="65696" y="25128"/>
                  <a:pt x="65605" y="24923"/>
                  <a:pt x="65901" y="24901"/>
                </a:cubicBezTo>
                <a:lnTo>
                  <a:pt x="65719" y="24491"/>
                </a:lnTo>
                <a:cubicBezTo>
                  <a:pt x="65378" y="24537"/>
                  <a:pt x="65787" y="24923"/>
                  <a:pt x="65469" y="24992"/>
                </a:cubicBezTo>
                <a:cubicBezTo>
                  <a:pt x="65264" y="24764"/>
                  <a:pt x="65332" y="24764"/>
                  <a:pt x="65378" y="24514"/>
                </a:cubicBezTo>
                <a:cubicBezTo>
                  <a:pt x="65105" y="24650"/>
                  <a:pt x="65310" y="24992"/>
                  <a:pt x="65082" y="25151"/>
                </a:cubicBezTo>
                <a:cubicBezTo>
                  <a:pt x="65196" y="25424"/>
                  <a:pt x="65514" y="25424"/>
                  <a:pt x="65423" y="25696"/>
                </a:cubicBezTo>
                <a:cubicBezTo>
                  <a:pt x="65059" y="25856"/>
                  <a:pt x="64582" y="25355"/>
                  <a:pt x="64423" y="25537"/>
                </a:cubicBezTo>
                <a:cubicBezTo>
                  <a:pt x="64195" y="25401"/>
                  <a:pt x="64286" y="25037"/>
                  <a:pt x="64013" y="24764"/>
                </a:cubicBezTo>
                <a:cubicBezTo>
                  <a:pt x="64218" y="24855"/>
                  <a:pt x="64104" y="24719"/>
                  <a:pt x="64332" y="24628"/>
                </a:cubicBezTo>
                <a:cubicBezTo>
                  <a:pt x="64173" y="24196"/>
                  <a:pt x="63718" y="24673"/>
                  <a:pt x="63604" y="24196"/>
                </a:cubicBezTo>
                <a:cubicBezTo>
                  <a:pt x="63490" y="23946"/>
                  <a:pt x="63604" y="24059"/>
                  <a:pt x="63718" y="24036"/>
                </a:cubicBezTo>
                <a:cubicBezTo>
                  <a:pt x="63672" y="23809"/>
                  <a:pt x="63513" y="23968"/>
                  <a:pt x="63445" y="23832"/>
                </a:cubicBezTo>
                <a:cubicBezTo>
                  <a:pt x="63195" y="23445"/>
                  <a:pt x="63513" y="23377"/>
                  <a:pt x="63308" y="23013"/>
                </a:cubicBezTo>
                <a:cubicBezTo>
                  <a:pt x="63058" y="22740"/>
                  <a:pt x="63195" y="23286"/>
                  <a:pt x="62967" y="23263"/>
                </a:cubicBezTo>
                <a:cubicBezTo>
                  <a:pt x="63058" y="23150"/>
                  <a:pt x="62763" y="22809"/>
                  <a:pt x="62922" y="22740"/>
                </a:cubicBezTo>
                <a:cubicBezTo>
                  <a:pt x="62808" y="22513"/>
                  <a:pt x="62763" y="22922"/>
                  <a:pt x="62763" y="23013"/>
                </a:cubicBezTo>
                <a:cubicBezTo>
                  <a:pt x="62535" y="22831"/>
                  <a:pt x="62581" y="22308"/>
                  <a:pt x="62217" y="22126"/>
                </a:cubicBezTo>
                <a:cubicBezTo>
                  <a:pt x="62035" y="22422"/>
                  <a:pt x="62490" y="22399"/>
                  <a:pt x="62535" y="22672"/>
                </a:cubicBezTo>
                <a:cubicBezTo>
                  <a:pt x="62376" y="22786"/>
                  <a:pt x="62490" y="23172"/>
                  <a:pt x="62217" y="23013"/>
                </a:cubicBezTo>
                <a:cubicBezTo>
                  <a:pt x="62308" y="23468"/>
                  <a:pt x="62581" y="23286"/>
                  <a:pt x="62672" y="23695"/>
                </a:cubicBezTo>
                <a:cubicBezTo>
                  <a:pt x="62785" y="24036"/>
                  <a:pt x="62513" y="23855"/>
                  <a:pt x="62785" y="24196"/>
                </a:cubicBezTo>
                <a:cubicBezTo>
                  <a:pt x="62922" y="24355"/>
                  <a:pt x="63036" y="24423"/>
                  <a:pt x="63127" y="24582"/>
                </a:cubicBezTo>
                <a:cubicBezTo>
                  <a:pt x="63081" y="24810"/>
                  <a:pt x="63104" y="25060"/>
                  <a:pt x="63149" y="25333"/>
                </a:cubicBezTo>
                <a:cubicBezTo>
                  <a:pt x="63354" y="25606"/>
                  <a:pt x="63081" y="25060"/>
                  <a:pt x="63354" y="25128"/>
                </a:cubicBezTo>
                <a:cubicBezTo>
                  <a:pt x="63740" y="25378"/>
                  <a:pt x="63695" y="26310"/>
                  <a:pt x="64036" y="26333"/>
                </a:cubicBezTo>
                <a:cubicBezTo>
                  <a:pt x="64013" y="26515"/>
                  <a:pt x="63968" y="26720"/>
                  <a:pt x="64173" y="26993"/>
                </a:cubicBezTo>
                <a:cubicBezTo>
                  <a:pt x="63695" y="27038"/>
                  <a:pt x="64104" y="26447"/>
                  <a:pt x="63763" y="26333"/>
                </a:cubicBezTo>
                <a:cubicBezTo>
                  <a:pt x="63604" y="26765"/>
                  <a:pt x="63604" y="27288"/>
                  <a:pt x="63513" y="27766"/>
                </a:cubicBezTo>
                <a:cubicBezTo>
                  <a:pt x="63922" y="27948"/>
                  <a:pt x="63786" y="27334"/>
                  <a:pt x="63740" y="27106"/>
                </a:cubicBezTo>
                <a:cubicBezTo>
                  <a:pt x="64036" y="26993"/>
                  <a:pt x="64104" y="27766"/>
                  <a:pt x="64445" y="27402"/>
                </a:cubicBezTo>
                <a:cubicBezTo>
                  <a:pt x="64536" y="27538"/>
                  <a:pt x="64514" y="27652"/>
                  <a:pt x="64445" y="27720"/>
                </a:cubicBezTo>
                <a:cubicBezTo>
                  <a:pt x="64696" y="27766"/>
                  <a:pt x="64877" y="28198"/>
                  <a:pt x="65082" y="28562"/>
                </a:cubicBezTo>
                <a:cubicBezTo>
                  <a:pt x="64923" y="28630"/>
                  <a:pt x="64855" y="28198"/>
                  <a:pt x="64673" y="28357"/>
                </a:cubicBezTo>
                <a:cubicBezTo>
                  <a:pt x="64696" y="28584"/>
                  <a:pt x="64741" y="28812"/>
                  <a:pt x="64809" y="29062"/>
                </a:cubicBezTo>
                <a:cubicBezTo>
                  <a:pt x="64946" y="29267"/>
                  <a:pt x="65150" y="29062"/>
                  <a:pt x="65332" y="28948"/>
                </a:cubicBezTo>
                <a:cubicBezTo>
                  <a:pt x="65401" y="29176"/>
                  <a:pt x="65787" y="29494"/>
                  <a:pt x="65673" y="29653"/>
                </a:cubicBezTo>
                <a:cubicBezTo>
                  <a:pt x="65355" y="29881"/>
                  <a:pt x="65537" y="29244"/>
                  <a:pt x="65219" y="29244"/>
                </a:cubicBezTo>
                <a:cubicBezTo>
                  <a:pt x="65037" y="29699"/>
                  <a:pt x="65605" y="29676"/>
                  <a:pt x="65628" y="30040"/>
                </a:cubicBezTo>
                <a:cubicBezTo>
                  <a:pt x="65764" y="29949"/>
                  <a:pt x="65719" y="29835"/>
                  <a:pt x="65855" y="29767"/>
                </a:cubicBezTo>
                <a:lnTo>
                  <a:pt x="66356" y="30472"/>
                </a:lnTo>
                <a:cubicBezTo>
                  <a:pt x="66378" y="30836"/>
                  <a:pt x="65992" y="29881"/>
                  <a:pt x="65810" y="30154"/>
                </a:cubicBezTo>
                <a:cubicBezTo>
                  <a:pt x="65787" y="30449"/>
                  <a:pt x="66310" y="30654"/>
                  <a:pt x="66492" y="30972"/>
                </a:cubicBezTo>
                <a:cubicBezTo>
                  <a:pt x="66401" y="30381"/>
                  <a:pt x="66924" y="31313"/>
                  <a:pt x="67174" y="31563"/>
                </a:cubicBezTo>
                <a:cubicBezTo>
                  <a:pt x="67220" y="31859"/>
                  <a:pt x="66810" y="31200"/>
                  <a:pt x="66674" y="31063"/>
                </a:cubicBezTo>
                <a:cubicBezTo>
                  <a:pt x="66469" y="31404"/>
                  <a:pt x="67083" y="31723"/>
                  <a:pt x="67288" y="31836"/>
                </a:cubicBezTo>
                <a:cubicBezTo>
                  <a:pt x="67265" y="32177"/>
                  <a:pt x="67629" y="32814"/>
                  <a:pt x="68016" y="32860"/>
                </a:cubicBezTo>
                <a:cubicBezTo>
                  <a:pt x="68084" y="32632"/>
                  <a:pt x="67606" y="32314"/>
                  <a:pt x="67470" y="32064"/>
                </a:cubicBezTo>
                <a:cubicBezTo>
                  <a:pt x="67584" y="31927"/>
                  <a:pt x="67697" y="32314"/>
                  <a:pt x="67834" y="32382"/>
                </a:cubicBezTo>
                <a:cubicBezTo>
                  <a:pt x="68061" y="32655"/>
                  <a:pt x="68288" y="32996"/>
                  <a:pt x="68539" y="32928"/>
                </a:cubicBezTo>
                <a:cubicBezTo>
                  <a:pt x="68721" y="33496"/>
                  <a:pt x="69107" y="33678"/>
                  <a:pt x="69539" y="34224"/>
                </a:cubicBezTo>
                <a:cubicBezTo>
                  <a:pt x="69630" y="34292"/>
                  <a:pt x="69698" y="34156"/>
                  <a:pt x="69789" y="34247"/>
                </a:cubicBezTo>
                <a:cubicBezTo>
                  <a:pt x="69994" y="34406"/>
                  <a:pt x="69926" y="34542"/>
                  <a:pt x="69767" y="34679"/>
                </a:cubicBezTo>
                <a:cubicBezTo>
                  <a:pt x="70426" y="34952"/>
                  <a:pt x="70426" y="35543"/>
                  <a:pt x="70972" y="35816"/>
                </a:cubicBezTo>
                <a:cubicBezTo>
                  <a:pt x="71017" y="36066"/>
                  <a:pt x="70835" y="35907"/>
                  <a:pt x="70676" y="35998"/>
                </a:cubicBezTo>
                <a:cubicBezTo>
                  <a:pt x="70813" y="36089"/>
                  <a:pt x="70767" y="36157"/>
                  <a:pt x="70858" y="36248"/>
                </a:cubicBezTo>
                <a:cubicBezTo>
                  <a:pt x="70949" y="36316"/>
                  <a:pt x="71108" y="36157"/>
                  <a:pt x="71017" y="36066"/>
                </a:cubicBezTo>
                <a:cubicBezTo>
                  <a:pt x="71427" y="35998"/>
                  <a:pt x="71631" y="36407"/>
                  <a:pt x="71995" y="36543"/>
                </a:cubicBezTo>
                <a:cubicBezTo>
                  <a:pt x="72086" y="36475"/>
                  <a:pt x="72177" y="36384"/>
                  <a:pt x="72086" y="36293"/>
                </a:cubicBezTo>
                <a:cubicBezTo>
                  <a:pt x="72359" y="36316"/>
                  <a:pt x="72450" y="36680"/>
                  <a:pt x="72814" y="36771"/>
                </a:cubicBezTo>
                <a:cubicBezTo>
                  <a:pt x="72541" y="36794"/>
                  <a:pt x="72518" y="37112"/>
                  <a:pt x="72677" y="37294"/>
                </a:cubicBezTo>
                <a:cubicBezTo>
                  <a:pt x="72473" y="37453"/>
                  <a:pt x="72564" y="37089"/>
                  <a:pt x="72359" y="37044"/>
                </a:cubicBezTo>
                <a:cubicBezTo>
                  <a:pt x="72245" y="37180"/>
                  <a:pt x="72268" y="37317"/>
                  <a:pt x="72450" y="37430"/>
                </a:cubicBezTo>
                <a:cubicBezTo>
                  <a:pt x="72836" y="37635"/>
                  <a:pt x="72655" y="37044"/>
                  <a:pt x="72950" y="37066"/>
                </a:cubicBezTo>
                <a:cubicBezTo>
                  <a:pt x="73200" y="37453"/>
                  <a:pt x="73246" y="37476"/>
                  <a:pt x="73723" y="37840"/>
                </a:cubicBezTo>
                <a:lnTo>
                  <a:pt x="73587" y="38044"/>
                </a:lnTo>
                <a:cubicBezTo>
                  <a:pt x="73973" y="38317"/>
                  <a:pt x="74269" y="38135"/>
                  <a:pt x="74701" y="38476"/>
                </a:cubicBezTo>
                <a:cubicBezTo>
                  <a:pt x="74451" y="38590"/>
                  <a:pt x="74724" y="38726"/>
                  <a:pt x="74724" y="38795"/>
                </a:cubicBezTo>
                <a:cubicBezTo>
                  <a:pt x="74724" y="38908"/>
                  <a:pt x="74474" y="39045"/>
                  <a:pt x="74724" y="39181"/>
                </a:cubicBezTo>
                <a:cubicBezTo>
                  <a:pt x="75088" y="39181"/>
                  <a:pt x="74542" y="38772"/>
                  <a:pt x="74860" y="38567"/>
                </a:cubicBezTo>
                <a:cubicBezTo>
                  <a:pt x="75224" y="38726"/>
                  <a:pt x="74929" y="38999"/>
                  <a:pt x="75315" y="39136"/>
                </a:cubicBezTo>
                <a:cubicBezTo>
                  <a:pt x="75452" y="39181"/>
                  <a:pt x="75406" y="39022"/>
                  <a:pt x="75315" y="38954"/>
                </a:cubicBezTo>
                <a:cubicBezTo>
                  <a:pt x="75588" y="38863"/>
                  <a:pt x="75633" y="39227"/>
                  <a:pt x="75906" y="39386"/>
                </a:cubicBezTo>
                <a:cubicBezTo>
                  <a:pt x="76134" y="39522"/>
                  <a:pt x="76520" y="39545"/>
                  <a:pt x="76793" y="39659"/>
                </a:cubicBezTo>
                <a:cubicBezTo>
                  <a:pt x="77066" y="39773"/>
                  <a:pt x="77203" y="40000"/>
                  <a:pt x="77475" y="40000"/>
                </a:cubicBezTo>
                <a:cubicBezTo>
                  <a:pt x="77407" y="40114"/>
                  <a:pt x="77293" y="40068"/>
                  <a:pt x="77203" y="40136"/>
                </a:cubicBezTo>
                <a:cubicBezTo>
                  <a:pt x="77475" y="40296"/>
                  <a:pt x="77771" y="40136"/>
                  <a:pt x="77839" y="40386"/>
                </a:cubicBezTo>
                <a:cubicBezTo>
                  <a:pt x="77726" y="40523"/>
                  <a:pt x="77498" y="40296"/>
                  <a:pt x="77362" y="40409"/>
                </a:cubicBezTo>
                <a:cubicBezTo>
                  <a:pt x="77635" y="40659"/>
                  <a:pt x="77794" y="40409"/>
                  <a:pt x="78044" y="40614"/>
                </a:cubicBezTo>
                <a:cubicBezTo>
                  <a:pt x="78180" y="40432"/>
                  <a:pt x="77817" y="40227"/>
                  <a:pt x="78067" y="40045"/>
                </a:cubicBezTo>
                <a:cubicBezTo>
                  <a:pt x="78112" y="40114"/>
                  <a:pt x="78430" y="40205"/>
                  <a:pt x="78453" y="40273"/>
                </a:cubicBezTo>
                <a:cubicBezTo>
                  <a:pt x="78453" y="40318"/>
                  <a:pt x="78203" y="40273"/>
                  <a:pt x="78226" y="40318"/>
                </a:cubicBezTo>
                <a:cubicBezTo>
                  <a:pt x="78271" y="40614"/>
                  <a:pt x="78385" y="40819"/>
                  <a:pt x="78726" y="41228"/>
                </a:cubicBezTo>
                <a:cubicBezTo>
                  <a:pt x="79022" y="41387"/>
                  <a:pt x="78658" y="40909"/>
                  <a:pt x="79022" y="41046"/>
                </a:cubicBezTo>
                <a:cubicBezTo>
                  <a:pt x="79204" y="41296"/>
                  <a:pt x="79295" y="41546"/>
                  <a:pt x="79408" y="41819"/>
                </a:cubicBezTo>
                <a:lnTo>
                  <a:pt x="79181" y="41933"/>
                </a:lnTo>
                <a:cubicBezTo>
                  <a:pt x="79181" y="42183"/>
                  <a:pt x="79317" y="42137"/>
                  <a:pt x="79340" y="42319"/>
                </a:cubicBezTo>
                <a:cubicBezTo>
                  <a:pt x="79386" y="42706"/>
                  <a:pt x="79158" y="42820"/>
                  <a:pt x="79522" y="42911"/>
                </a:cubicBezTo>
                <a:cubicBezTo>
                  <a:pt x="79613" y="42660"/>
                  <a:pt x="79681" y="42115"/>
                  <a:pt x="79840" y="42683"/>
                </a:cubicBezTo>
                <a:cubicBezTo>
                  <a:pt x="79909" y="42547"/>
                  <a:pt x="79886" y="42342"/>
                  <a:pt x="79818" y="42115"/>
                </a:cubicBezTo>
                <a:cubicBezTo>
                  <a:pt x="79727" y="41910"/>
                  <a:pt x="79590" y="41683"/>
                  <a:pt x="79499" y="41523"/>
                </a:cubicBezTo>
                <a:cubicBezTo>
                  <a:pt x="79749" y="41319"/>
                  <a:pt x="79909" y="41887"/>
                  <a:pt x="79977" y="42160"/>
                </a:cubicBezTo>
                <a:cubicBezTo>
                  <a:pt x="80091" y="42501"/>
                  <a:pt x="80091" y="42911"/>
                  <a:pt x="80091" y="43138"/>
                </a:cubicBezTo>
                <a:lnTo>
                  <a:pt x="79681" y="43274"/>
                </a:lnTo>
                <a:cubicBezTo>
                  <a:pt x="79658" y="43729"/>
                  <a:pt x="79818" y="43820"/>
                  <a:pt x="80068" y="43593"/>
                </a:cubicBezTo>
                <a:cubicBezTo>
                  <a:pt x="80068" y="43820"/>
                  <a:pt x="80068" y="44048"/>
                  <a:pt x="80045" y="44275"/>
                </a:cubicBezTo>
                <a:cubicBezTo>
                  <a:pt x="79931" y="44252"/>
                  <a:pt x="79931" y="44116"/>
                  <a:pt x="79818" y="44116"/>
                </a:cubicBezTo>
                <a:cubicBezTo>
                  <a:pt x="79818" y="44411"/>
                  <a:pt x="79749" y="44593"/>
                  <a:pt x="79704" y="44821"/>
                </a:cubicBezTo>
                <a:cubicBezTo>
                  <a:pt x="79658" y="44957"/>
                  <a:pt x="79636" y="45116"/>
                  <a:pt x="79636" y="45344"/>
                </a:cubicBezTo>
                <a:cubicBezTo>
                  <a:pt x="79567" y="45321"/>
                  <a:pt x="79567" y="45230"/>
                  <a:pt x="79477" y="45230"/>
                </a:cubicBezTo>
                <a:cubicBezTo>
                  <a:pt x="79317" y="46071"/>
                  <a:pt x="79386" y="46526"/>
                  <a:pt x="79249" y="47208"/>
                </a:cubicBezTo>
                <a:cubicBezTo>
                  <a:pt x="79522" y="47322"/>
                  <a:pt x="79613" y="47641"/>
                  <a:pt x="79499" y="48141"/>
                </a:cubicBezTo>
                <a:cubicBezTo>
                  <a:pt x="79840" y="48141"/>
                  <a:pt x="79454" y="47572"/>
                  <a:pt x="79727" y="47368"/>
                </a:cubicBezTo>
                <a:cubicBezTo>
                  <a:pt x="79909" y="47550"/>
                  <a:pt x="79704" y="48118"/>
                  <a:pt x="79727" y="48459"/>
                </a:cubicBezTo>
                <a:cubicBezTo>
                  <a:pt x="79590" y="48482"/>
                  <a:pt x="79590" y="48368"/>
                  <a:pt x="79590" y="48254"/>
                </a:cubicBezTo>
                <a:cubicBezTo>
                  <a:pt x="79477" y="48596"/>
                  <a:pt x="79272" y="48209"/>
                  <a:pt x="79135" y="48414"/>
                </a:cubicBezTo>
                <a:cubicBezTo>
                  <a:pt x="79044" y="48868"/>
                  <a:pt x="79363" y="48300"/>
                  <a:pt x="79386" y="48641"/>
                </a:cubicBezTo>
                <a:cubicBezTo>
                  <a:pt x="79454" y="49096"/>
                  <a:pt x="78999" y="48823"/>
                  <a:pt x="79067" y="49323"/>
                </a:cubicBezTo>
                <a:cubicBezTo>
                  <a:pt x="79067" y="49505"/>
                  <a:pt x="79408" y="49187"/>
                  <a:pt x="79477" y="49460"/>
                </a:cubicBezTo>
                <a:cubicBezTo>
                  <a:pt x="79249" y="49664"/>
                  <a:pt x="79590" y="50324"/>
                  <a:pt x="79272" y="50028"/>
                </a:cubicBezTo>
                <a:cubicBezTo>
                  <a:pt x="79386" y="50528"/>
                  <a:pt x="79363" y="51006"/>
                  <a:pt x="79249" y="51438"/>
                </a:cubicBezTo>
                <a:cubicBezTo>
                  <a:pt x="79636" y="51620"/>
                  <a:pt x="79477" y="51051"/>
                  <a:pt x="79545" y="50756"/>
                </a:cubicBezTo>
                <a:cubicBezTo>
                  <a:pt x="79863" y="50870"/>
                  <a:pt x="79567" y="51211"/>
                  <a:pt x="79567" y="51461"/>
                </a:cubicBezTo>
                <a:cubicBezTo>
                  <a:pt x="79590" y="51711"/>
                  <a:pt x="79772" y="51825"/>
                  <a:pt x="79704" y="52075"/>
                </a:cubicBezTo>
                <a:cubicBezTo>
                  <a:pt x="79408" y="52166"/>
                  <a:pt x="79431" y="51916"/>
                  <a:pt x="79477" y="51665"/>
                </a:cubicBezTo>
                <a:cubicBezTo>
                  <a:pt x="79295" y="51665"/>
                  <a:pt x="79272" y="51893"/>
                  <a:pt x="79272" y="52143"/>
                </a:cubicBezTo>
                <a:cubicBezTo>
                  <a:pt x="79067" y="52075"/>
                  <a:pt x="78999" y="51984"/>
                  <a:pt x="78840" y="52211"/>
                </a:cubicBezTo>
                <a:cubicBezTo>
                  <a:pt x="78863" y="52348"/>
                  <a:pt x="79226" y="52120"/>
                  <a:pt x="79249" y="52439"/>
                </a:cubicBezTo>
                <a:cubicBezTo>
                  <a:pt x="79454" y="52575"/>
                  <a:pt x="79567" y="52052"/>
                  <a:pt x="79681" y="52393"/>
                </a:cubicBezTo>
                <a:cubicBezTo>
                  <a:pt x="79658" y="52643"/>
                  <a:pt x="79613" y="52507"/>
                  <a:pt x="79499" y="52461"/>
                </a:cubicBezTo>
                <a:cubicBezTo>
                  <a:pt x="79545" y="52984"/>
                  <a:pt x="79477" y="53121"/>
                  <a:pt x="79408" y="53667"/>
                </a:cubicBezTo>
                <a:cubicBezTo>
                  <a:pt x="78976" y="53644"/>
                  <a:pt x="79567" y="53166"/>
                  <a:pt x="79204" y="53144"/>
                </a:cubicBezTo>
                <a:cubicBezTo>
                  <a:pt x="78954" y="53325"/>
                  <a:pt x="79113" y="53439"/>
                  <a:pt x="78976" y="53735"/>
                </a:cubicBezTo>
                <a:cubicBezTo>
                  <a:pt x="78976" y="53939"/>
                  <a:pt x="79249" y="53758"/>
                  <a:pt x="79226" y="53735"/>
                </a:cubicBezTo>
                <a:cubicBezTo>
                  <a:pt x="79522" y="53849"/>
                  <a:pt x="79158" y="54076"/>
                  <a:pt x="79545" y="54053"/>
                </a:cubicBezTo>
                <a:cubicBezTo>
                  <a:pt x="79477" y="54417"/>
                  <a:pt x="79727" y="54667"/>
                  <a:pt x="79522" y="54940"/>
                </a:cubicBezTo>
                <a:cubicBezTo>
                  <a:pt x="79772" y="55167"/>
                  <a:pt x="79590" y="56077"/>
                  <a:pt x="79613" y="56850"/>
                </a:cubicBezTo>
                <a:cubicBezTo>
                  <a:pt x="79613" y="57305"/>
                  <a:pt x="79704" y="57350"/>
                  <a:pt x="79477" y="57692"/>
                </a:cubicBezTo>
                <a:cubicBezTo>
                  <a:pt x="79499" y="57805"/>
                  <a:pt x="79636" y="57783"/>
                  <a:pt x="79636" y="57919"/>
                </a:cubicBezTo>
                <a:cubicBezTo>
                  <a:pt x="79522" y="58601"/>
                  <a:pt x="79499" y="59170"/>
                  <a:pt x="79408" y="59715"/>
                </a:cubicBezTo>
                <a:cubicBezTo>
                  <a:pt x="79340" y="60261"/>
                  <a:pt x="79204" y="60807"/>
                  <a:pt x="78863" y="61353"/>
                </a:cubicBezTo>
                <a:cubicBezTo>
                  <a:pt x="78840" y="61466"/>
                  <a:pt x="78976" y="61489"/>
                  <a:pt x="78931" y="61626"/>
                </a:cubicBezTo>
                <a:cubicBezTo>
                  <a:pt x="78817" y="61898"/>
                  <a:pt x="78681" y="61807"/>
                  <a:pt x="78590" y="62126"/>
                </a:cubicBezTo>
                <a:cubicBezTo>
                  <a:pt x="78249" y="62080"/>
                  <a:pt x="78453" y="61785"/>
                  <a:pt x="78362" y="61626"/>
                </a:cubicBezTo>
                <a:cubicBezTo>
                  <a:pt x="78590" y="61512"/>
                  <a:pt x="78999" y="61171"/>
                  <a:pt x="78908" y="60739"/>
                </a:cubicBezTo>
                <a:cubicBezTo>
                  <a:pt x="78658" y="60716"/>
                  <a:pt x="78749" y="61125"/>
                  <a:pt x="78521" y="61307"/>
                </a:cubicBezTo>
                <a:cubicBezTo>
                  <a:pt x="78453" y="61353"/>
                  <a:pt x="78271" y="61262"/>
                  <a:pt x="78249" y="61307"/>
                </a:cubicBezTo>
                <a:cubicBezTo>
                  <a:pt x="78089" y="61444"/>
                  <a:pt x="78044" y="61694"/>
                  <a:pt x="77862" y="61853"/>
                </a:cubicBezTo>
                <a:cubicBezTo>
                  <a:pt x="78044" y="62103"/>
                  <a:pt x="78089" y="61580"/>
                  <a:pt x="78271" y="61830"/>
                </a:cubicBezTo>
                <a:cubicBezTo>
                  <a:pt x="78294" y="62035"/>
                  <a:pt x="78067" y="62740"/>
                  <a:pt x="78453" y="62330"/>
                </a:cubicBezTo>
                <a:cubicBezTo>
                  <a:pt x="78567" y="62467"/>
                  <a:pt x="78021" y="63354"/>
                  <a:pt x="77862" y="63081"/>
                </a:cubicBezTo>
                <a:cubicBezTo>
                  <a:pt x="77839" y="63149"/>
                  <a:pt x="77817" y="63217"/>
                  <a:pt x="77794" y="63308"/>
                </a:cubicBezTo>
                <a:cubicBezTo>
                  <a:pt x="77521" y="63877"/>
                  <a:pt x="76907" y="64286"/>
                  <a:pt x="76293" y="64832"/>
                </a:cubicBezTo>
                <a:cubicBezTo>
                  <a:pt x="75543" y="65514"/>
                  <a:pt x="74587" y="66310"/>
                  <a:pt x="73928" y="66765"/>
                </a:cubicBezTo>
                <a:cubicBezTo>
                  <a:pt x="73723" y="66969"/>
                  <a:pt x="73655" y="66742"/>
                  <a:pt x="73473" y="66833"/>
                </a:cubicBezTo>
                <a:cubicBezTo>
                  <a:pt x="73337" y="67038"/>
                  <a:pt x="73041" y="67083"/>
                  <a:pt x="73018" y="67106"/>
                </a:cubicBezTo>
                <a:cubicBezTo>
                  <a:pt x="72882" y="67220"/>
                  <a:pt x="73018" y="67447"/>
                  <a:pt x="72632" y="67515"/>
                </a:cubicBezTo>
                <a:cubicBezTo>
                  <a:pt x="72336" y="67356"/>
                  <a:pt x="72723" y="67288"/>
                  <a:pt x="72791" y="67129"/>
                </a:cubicBezTo>
                <a:cubicBezTo>
                  <a:pt x="72836" y="67060"/>
                  <a:pt x="72814" y="66878"/>
                  <a:pt x="72859" y="66810"/>
                </a:cubicBezTo>
                <a:cubicBezTo>
                  <a:pt x="72950" y="66697"/>
                  <a:pt x="73496" y="66742"/>
                  <a:pt x="73269" y="66469"/>
                </a:cubicBezTo>
                <a:cubicBezTo>
                  <a:pt x="73178" y="66378"/>
                  <a:pt x="73178" y="66606"/>
                  <a:pt x="72996" y="66628"/>
                </a:cubicBezTo>
                <a:cubicBezTo>
                  <a:pt x="72950" y="66651"/>
                  <a:pt x="72746" y="66310"/>
                  <a:pt x="72518" y="66606"/>
                </a:cubicBezTo>
                <a:cubicBezTo>
                  <a:pt x="72586" y="66810"/>
                  <a:pt x="72905" y="66355"/>
                  <a:pt x="72905" y="66697"/>
                </a:cubicBezTo>
                <a:cubicBezTo>
                  <a:pt x="72541" y="67015"/>
                  <a:pt x="71859" y="67038"/>
                  <a:pt x="71472" y="67265"/>
                </a:cubicBezTo>
                <a:cubicBezTo>
                  <a:pt x="71609" y="67538"/>
                  <a:pt x="72086" y="67015"/>
                  <a:pt x="72313" y="67106"/>
                </a:cubicBezTo>
                <a:cubicBezTo>
                  <a:pt x="72609" y="67356"/>
                  <a:pt x="72245" y="67447"/>
                  <a:pt x="72359" y="67652"/>
                </a:cubicBezTo>
                <a:cubicBezTo>
                  <a:pt x="71495" y="68266"/>
                  <a:pt x="70585" y="68470"/>
                  <a:pt x="69858" y="68629"/>
                </a:cubicBezTo>
                <a:cubicBezTo>
                  <a:pt x="69403" y="69107"/>
                  <a:pt x="68812" y="69425"/>
                  <a:pt x="68175" y="69539"/>
                </a:cubicBezTo>
                <a:cubicBezTo>
                  <a:pt x="68220" y="69857"/>
                  <a:pt x="68425" y="69880"/>
                  <a:pt x="68698" y="69766"/>
                </a:cubicBezTo>
                <a:cubicBezTo>
                  <a:pt x="68743" y="69948"/>
                  <a:pt x="68334" y="70017"/>
                  <a:pt x="68334" y="70198"/>
                </a:cubicBezTo>
                <a:cubicBezTo>
                  <a:pt x="68470" y="70471"/>
                  <a:pt x="68607" y="70085"/>
                  <a:pt x="68698" y="70039"/>
                </a:cubicBezTo>
                <a:cubicBezTo>
                  <a:pt x="69016" y="69903"/>
                  <a:pt x="69380" y="69857"/>
                  <a:pt x="69744" y="69675"/>
                </a:cubicBezTo>
                <a:cubicBezTo>
                  <a:pt x="69835" y="69607"/>
                  <a:pt x="69744" y="69494"/>
                  <a:pt x="69880" y="69448"/>
                </a:cubicBezTo>
                <a:cubicBezTo>
                  <a:pt x="70176" y="69266"/>
                  <a:pt x="70358" y="69357"/>
                  <a:pt x="70585" y="69334"/>
                </a:cubicBezTo>
                <a:cubicBezTo>
                  <a:pt x="70767" y="69198"/>
                  <a:pt x="70426" y="69243"/>
                  <a:pt x="70562" y="69062"/>
                </a:cubicBezTo>
                <a:cubicBezTo>
                  <a:pt x="71290" y="68925"/>
                  <a:pt x="71904" y="68311"/>
                  <a:pt x="72632" y="68175"/>
                </a:cubicBezTo>
                <a:cubicBezTo>
                  <a:pt x="72495" y="68584"/>
                  <a:pt x="73269" y="68084"/>
                  <a:pt x="73428" y="68311"/>
                </a:cubicBezTo>
                <a:cubicBezTo>
                  <a:pt x="73701" y="68197"/>
                  <a:pt x="73132" y="67947"/>
                  <a:pt x="73564" y="67856"/>
                </a:cubicBezTo>
                <a:cubicBezTo>
                  <a:pt x="73496" y="67788"/>
                  <a:pt x="73359" y="67902"/>
                  <a:pt x="73246" y="67947"/>
                </a:cubicBezTo>
                <a:cubicBezTo>
                  <a:pt x="72905" y="68061"/>
                  <a:pt x="73359" y="67765"/>
                  <a:pt x="73473" y="67720"/>
                </a:cubicBezTo>
                <a:cubicBezTo>
                  <a:pt x="73746" y="67674"/>
                  <a:pt x="73951" y="67743"/>
                  <a:pt x="74269" y="67538"/>
                </a:cubicBezTo>
                <a:cubicBezTo>
                  <a:pt x="74246" y="67265"/>
                  <a:pt x="73996" y="67538"/>
                  <a:pt x="73814" y="67629"/>
                </a:cubicBezTo>
                <a:cubicBezTo>
                  <a:pt x="73678" y="67379"/>
                  <a:pt x="74042" y="67401"/>
                  <a:pt x="74246" y="67265"/>
                </a:cubicBezTo>
                <a:cubicBezTo>
                  <a:pt x="74610" y="66992"/>
                  <a:pt x="75133" y="66515"/>
                  <a:pt x="75679" y="66196"/>
                </a:cubicBezTo>
                <a:cubicBezTo>
                  <a:pt x="75815" y="66310"/>
                  <a:pt x="75633" y="66424"/>
                  <a:pt x="75497" y="66537"/>
                </a:cubicBezTo>
                <a:cubicBezTo>
                  <a:pt x="75884" y="66742"/>
                  <a:pt x="75997" y="66128"/>
                  <a:pt x="76020" y="65923"/>
                </a:cubicBezTo>
                <a:cubicBezTo>
                  <a:pt x="76748" y="65378"/>
                  <a:pt x="77066" y="65605"/>
                  <a:pt x="77635" y="64968"/>
                </a:cubicBezTo>
                <a:cubicBezTo>
                  <a:pt x="77475" y="64673"/>
                  <a:pt x="77157" y="65264"/>
                  <a:pt x="76930" y="65400"/>
                </a:cubicBezTo>
                <a:cubicBezTo>
                  <a:pt x="77203" y="64718"/>
                  <a:pt x="77839" y="64332"/>
                  <a:pt x="78385" y="63763"/>
                </a:cubicBezTo>
                <a:cubicBezTo>
                  <a:pt x="78567" y="63558"/>
                  <a:pt x="78726" y="63354"/>
                  <a:pt x="78840" y="63172"/>
                </a:cubicBezTo>
                <a:cubicBezTo>
                  <a:pt x="78885" y="63081"/>
                  <a:pt x="78817" y="62876"/>
                  <a:pt x="78840" y="62854"/>
                </a:cubicBezTo>
                <a:cubicBezTo>
                  <a:pt x="78931" y="62694"/>
                  <a:pt x="78954" y="62967"/>
                  <a:pt x="78976" y="62944"/>
                </a:cubicBezTo>
                <a:cubicBezTo>
                  <a:pt x="79113" y="62740"/>
                  <a:pt x="79113" y="62399"/>
                  <a:pt x="79204" y="62194"/>
                </a:cubicBezTo>
                <a:cubicBezTo>
                  <a:pt x="79431" y="61762"/>
                  <a:pt x="79727" y="61762"/>
                  <a:pt x="79840" y="61353"/>
                </a:cubicBezTo>
                <a:cubicBezTo>
                  <a:pt x="79886" y="61216"/>
                  <a:pt x="79749" y="61193"/>
                  <a:pt x="79658" y="61148"/>
                </a:cubicBezTo>
                <a:cubicBezTo>
                  <a:pt x="80159" y="59988"/>
                  <a:pt x="79954" y="58988"/>
                  <a:pt x="80341" y="58328"/>
                </a:cubicBezTo>
                <a:cubicBezTo>
                  <a:pt x="80363" y="58192"/>
                  <a:pt x="80250" y="58260"/>
                  <a:pt x="80272" y="58328"/>
                </a:cubicBezTo>
                <a:cubicBezTo>
                  <a:pt x="80159" y="57919"/>
                  <a:pt x="80250" y="56918"/>
                  <a:pt x="80454" y="56691"/>
                </a:cubicBezTo>
                <a:cubicBezTo>
                  <a:pt x="80409" y="56464"/>
                  <a:pt x="80363" y="56236"/>
                  <a:pt x="80227" y="56054"/>
                </a:cubicBezTo>
                <a:cubicBezTo>
                  <a:pt x="80295" y="55236"/>
                  <a:pt x="80500" y="54190"/>
                  <a:pt x="80773" y="53371"/>
                </a:cubicBezTo>
                <a:cubicBezTo>
                  <a:pt x="81182" y="53280"/>
                  <a:pt x="81318" y="53007"/>
                  <a:pt x="81637" y="53053"/>
                </a:cubicBezTo>
                <a:cubicBezTo>
                  <a:pt x="81614" y="52188"/>
                  <a:pt x="81751" y="51802"/>
                  <a:pt x="81819" y="50961"/>
                </a:cubicBezTo>
                <a:cubicBezTo>
                  <a:pt x="81751" y="50870"/>
                  <a:pt x="81660" y="50801"/>
                  <a:pt x="81569" y="50733"/>
                </a:cubicBezTo>
                <a:cubicBezTo>
                  <a:pt x="81569" y="50506"/>
                  <a:pt x="81614" y="50347"/>
                  <a:pt x="81705" y="50233"/>
                </a:cubicBezTo>
                <a:cubicBezTo>
                  <a:pt x="81682" y="50005"/>
                  <a:pt x="81455" y="50324"/>
                  <a:pt x="81432" y="50415"/>
                </a:cubicBezTo>
                <a:cubicBezTo>
                  <a:pt x="81296" y="50870"/>
                  <a:pt x="81728" y="51006"/>
                  <a:pt x="81455" y="51324"/>
                </a:cubicBezTo>
                <a:cubicBezTo>
                  <a:pt x="81296" y="51120"/>
                  <a:pt x="81228" y="50801"/>
                  <a:pt x="81273" y="50415"/>
                </a:cubicBezTo>
                <a:cubicBezTo>
                  <a:pt x="81182" y="50438"/>
                  <a:pt x="81114" y="50483"/>
                  <a:pt x="81091" y="50597"/>
                </a:cubicBezTo>
                <a:cubicBezTo>
                  <a:pt x="80932" y="50528"/>
                  <a:pt x="81068" y="50438"/>
                  <a:pt x="81091" y="50392"/>
                </a:cubicBezTo>
                <a:cubicBezTo>
                  <a:pt x="81137" y="50324"/>
                  <a:pt x="81205" y="50142"/>
                  <a:pt x="81455" y="50233"/>
                </a:cubicBezTo>
                <a:cubicBezTo>
                  <a:pt x="81478" y="50096"/>
                  <a:pt x="81455" y="49960"/>
                  <a:pt x="81478" y="49824"/>
                </a:cubicBezTo>
                <a:cubicBezTo>
                  <a:pt x="81500" y="49710"/>
                  <a:pt x="81660" y="49528"/>
                  <a:pt x="81660" y="49528"/>
                </a:cubicBezTo>
                <a:cubicBezTo>
                  <a:pt x="81682" y="49346"/>
                  <a:pt x="81409" y="49323"/>
                  <a:pt x="81546" y="49028"/>
                </a:cubicBezTo>
                <a:cubicBezTo>
                  <a:pt x="81864" y="49028"/>
                  <a:pt x="81796" y="48482"/>
                  <a:pt x="82092" y="48459"/>
                </a:cubicBezTo>
                <a:cubicBezTo>
                  <a:pt x="82023" y="48164"/>
                  <a:pt x="81751" y="48596"/>
                  <a:pt x="81682" y="48323"/>
                </a:cubicBezTo>
                <a:cubicBezTo>
                  <a:pt x="81660" y="48027"/>
                  <a:pt x="81819" y="47868"/>
                  <a:pt x="81955" y="48050"/>
                </a:cubicBezTo>
                <a:cubicBezTo>
                  <a:pt x="81728" y="47777"/>
                  <a:pt x="82228" y="47345"/>
                  <a:pt x="81751" y="47345"/>
                </a:cubicBezTo>
                <a:cubicBezTo>
                  <a:pt x="81455" y="47390"/>
                  <a:pt x="81978" y="47822"/>
                  <a:pt x="81728" y="47822"/>
                </a:cubicBezTo>
                <a:cubicBezTo>
                  <a:pt x="81432" y="47913"/>
                  <a:pt x="81614" y="47390"/>
                  <a:pt x="81591" y="47231"/>
                </a:cubicBezTo>
                <a:cubicBezTo>
                  <a:pt x="81591" y="47140"/>
                  <a:pt x="81455" y="46958"/>
                  <a:pt x="81455" y="46913"/>
                </a:cubicBezTo>
                <a:cubicBezTo>
                  <a:pt x="81455" y="46845"/>
                  <a:pt x="81455" y="46776"/>
                  <a:pt x="81455" y="46685"/>
                </a:cubicBezTo>
                <a:cubicBezTo>
                  <a:pt x="81455" y="46594"/>
                  <a:pt x="81455" y="46481"/>
                  <a:pt x="81455" y="46390"/>
                </a:cubicBezTo>
                <a:cubicBezTo>
                  <a:pt x="81455" y="46162"/>
                  <a:pt x="81478" y="45958"/>
                  <a:pt x="81500" y="45753"/>
                </a:cubicBezTo>
                <a:cubicBezTo>
                  <a:pt x="81546" y="45344"/>
                  <a:pt x="81637" y="44980"/>
                  <a:pt x="81796" y="44775"/>
                </a:cubicBezTo>
                <a:cubicBezTo>
                  <a:pt x="81773" y="44684"/>
                  <a:pt x="81751" y="44593"/>
                  <a:pt x="81773" y="44480"/>
                </a:cubicBezTo>
                <a:cubicBezTo>
                  <a:pt x="81751" y="44139"/>
                  <a:pt x="81910" y="43661"/>
                  <a:pt x="81841" y="43274"/>
                </a:cubicBezTo>
                <a:cubicBezTo>
                  <a:pt x="81773" y="42956"/>
                  <a:pt x="81637" y="42706"/>
                  <a:pt x="81546" y="42547"/>
                </a:cubicBezTo>
                <a:cubicBezTo>
                  <a:pt x="81341" y="43183"/>
                  <a:pt x="81705" y="43547"/>
                  <a:pt x="81569" y="44139"/>
                </a:cubicBezTo>
                <a:cubicBezTo>
                  <a:pt x="81432" y="44025"/>
                  <a:pt x="81364" y="43843"/>
                  <a:pt x="81364" y="43638"/>
                </a:cubicBezTo>
                <a:cubicBezTo>
                  <a:pt x="81318" y="43434"/>
                  <a:pt x="81318" y="43206"/>
                  <a:pt x="81318" y="43002"/>
                </a:cubicBezTo>
                <a:cubicBezTo>
                  <a:pt x="81296" y="42615"/>
                  <a:pt x="81455" y="42046"/>
                  <a:pt x="81182" y="41478"/>
                </a:cubicBezTo>
                <a:cubicBezTo>
                  <a:pt x="81387" y="41273"/>
                  <a:pt x="81432" y="41728"/>
                  <a:pt x="81591" y="41728"/>
                </a:cubicBezTo>
                <a:cubicBezTo>
                  <a:pt x="81432" y="41364"/>
                  <a:pt x="81159" y="41228"/>
                  <a:pt x="80909" y="40887"/>
                </a:cubicBezTo>
                <a:cubicBezTo>
                  <a:pt x="80977" y="40546"/>
                  <a:pt x="80682" y="40364"/>
                  <a:pt x="80341" y="39886"/>
                </a:cubicBezTo>
                <a:cubicBezTo>
                  <a:pt x="80227" y="39932"/>
                  <a:pt x="80363" y="40045"/>
                  <a:pt x="80477" y="40159"/>
                </a:cubicBezTo>
                <a:cubicBezTo>
                  <a:pt x="80591" y="40296"/>
                  <a:pt x="80682" y="40409"/>
                  <a:pt x="80454" y="40409"/>
                </a:cubicBezTo>
                <a:cubicBezTo>
                  <a:pt x="80204" y="40114"/>
                  <a:pt x="79840" y="39636"/>
                  <a:pt x="79613" y="39795"/>
                </a:cubicBezTo>
                <a:cubicBezTo>
                  <a:pt x="79477" y="39522"/>
                  <a:pt x="79158" y="39227"/>
                  <a:pt x="79226" y="38999"/>
                </a:cubicBezTo>
                <a:cubicBezTo>
                  <a:pt x="78999" y="38931"/>
                  <a:pt x="78749" y="38772"/>
                  <a:pt x="78635" y="39022"/>
                </a:cubicBezTo>
                <a:cubicBezTo>
                  <a:pt x="78294" y="38931"/>
                  <a:pt x="78340" y="38545"/>
                  <a:pt x="78135" y="38817"/>
                </a:cubicBezTo>
                <a:cubicBezTo>
                  <a:pt x="77726" y="38613"/>
                  <a:pt x="77885" y="38363"/>
                  <a:pt x="77703" y="38135"/>
                </a:cubicBezTo>
                <a:cubicBezTo>
                  <a:pt x="77339" y="38022"/>
                  <a:pt x="77930" y="38408"/>
                  <a:pt x="77566" y="38522"/>
                </a:cubicBezTo>
                <a:cubicBezTo>
                  <a:pt x="77248" y="38203"/>
                  <a:pt x="76839" y="38022"/>
                  <a:pt x="76475" y="37862"/>
                </a:cubicBezTo>
                <a:cubicBezTo>
                  <a:pt x="76270" y="37771"/>
                  <a:pt x="76179" y="37726"/>
                  <a:pt x="76043" y="37658"/>
                </a:cubicBezTo>
                <a:cubicBezTo>
                  <a:pt x="75929" y="37589"/>
                  <a:pt x="75815" y="37521"/>
                  <a:pt x="75702" y="37408"/>
                </a:cubicBezTo>
                <a:cubicBezTo>
                  <a:pt x="75588" y="37408"/>
                  <a:pt x="75520" y="37521"/>
                  <a:pt x="75383" y="37408"/>
                </a:cubicBezTo>
                <a:cubicBezTo>
                  <a:pt x="75770" y="37226"/>
                  <a:pt x="75270" y="37180"/>
                  <a:pt x="75361" y="36907"/>
                </a:cubicBezTo>
                <a:cubicBezTo>
                  <a:pt x="75201" y="36975"/>
                  <a:pt x="74587" y="36703"/>
                  <a:pt x="74678" y="36953"/>
                </a:cubicBezTo>
                <a:cubicBezTo>
                  <a:pt x="74428" y="37135"/>
                  <a:pt x="74565" y="36771"/>
                  <a:pt x="74496" y="36725"/>
                </a:cubicBezTo>
                <a:cubicBezTo>
                  <a:pt x="74224" y="36634"/>
                  <a:pt x="74474" y="36975"/>
                  <a:pt x="74224" y="36953"/>
                </a:cubicBezTo>
                <a:cubicBezTo>
                  <a:pt x="73496" y="36384"/>
                  <a:pt x="72814" y="35975"/>
                  <a:pt x="72222" y="35543"/>
                </a:cubicBezTo>
                <a:cubicBezTo>
                  <a:pt x="72086" y="35452"/>
                  <a:pt x="72154" y="35361"/>
                  <a:pt x="72063" y="35293"/>
                </a:cubicBezTo>
                <a:cubicBezTo>
                  <a:pt x="71859" y="35156"/>
                  <a:pt x="71586" y="35156"/>
                  <a:pt x="71381" y="34929"/>
                </a:cubicBezTo>
                <a:cubicBezTo>
                  <a:pt x="71313" y="34861"/>
                  <a:pt x="71176" y="34724"/>
                  <a:pt x="71199" y="34542"/>
                </a:cubicBezTo>
                <a:cubicBezTo>
                  <a:pt x="70926" y="34360"/>
                  <a:pt x="70608" y="34065"/>
                  <a:pt x="70335" y="33837"/>
                </a:cubicBezTo>
                <a:cubicBezTo>
                  <a:pt x="69516" y="33178"/>
                  <a:pt x="69016" y="32541"/>
                  <a:pt x="69175" y="31745"/>
                </a:cubicBezTo>
                <a:cubicBezTo>
                  <a:pt x="69448" y="31541"/>
                  <a:pt x="69630" y="31336"/>
                  <a:pt x="69494" y="31086"/>
                </a:cubicBezTo>
                <a:cubicBezTo>
                  <a:pt x="69630" y="31018"/>
                  <a:pt x="69744" y="31086"/>
                  <a:pt x="69858" y="31268"/>
                </a:cubicBezTo>
                <a:cubicBezTo>
                  <a:pt x="69858" y="30995"/>
                  <a:pt x="70472" y="30995"/>
                  <a:pt x="70199" y="30608"/>
                </a:cubicBezTo>
                <a:cubicBezTo>
                  <a:pt x="70449" y="30813"/>
                  <a:pt x="70699" y="30540"/>
                  <a:pt x="70926" y="30563"/>
                </a:cubicBezTo>
                <a:cubicBezTo>
                  <a:pt x="71017" y="30563"/>
                  <a:pt x="71108" y="30858"/>
                  <a:pt x="71222" y="30631"/>
                </a:cubicBezTo>
                <a:cubicBezTo>
                  <a:pt x="71654" y="31427"/>
                  <a:pt x="72404" y="32064"/>
                  <a:pt x="72973" y="32746"/>
                </a:cubicBezTo>
                <a:cubicBezTo>
                  <a:pt x="73064" y="32860"/>
                  <a:pt x="73064" y="33041"/>
                  <a:pt x="73178" y="33155"/>
                </a:cubicBezTo>
                <a:cubicBezTo>
                  <a:pt x="73337" y="33314"/>
                  <a:pt x="73587" y="33360"/>
                  <a:pt x="73769" y="33542"/>
                </a:cubicBezTo>
                <a:cubicBezTo>
                  <a:pt x="73860" y="33655"/>
                  <a:pt x="73860" y="33724"/>
                  <a:pt x="73973" y="33837"/>
                </a:cubicBezTo>
                <a:cubicBezTo>
                  <a:pt x="74224" y="34019"/>
                  <a:pt x="74519" y="33906"/>
                  <a:pt x="74519" y="34247"/>
                </a:cubicBezTo>
                <a:cubicBezTo>
                  <a:pt x="74610" y="34292"/>
                  <a:pt x="74678" y="34156"/>
                  <a:pt x="74769" y="34224"/>
                </a:cubicBezTo>
                <a:cubicBezTo>
                  <a:pt x="74929" y="34383"/>
                  <a:pt x="75156" y="34474"/>
                  <a:pt x="75315" y="34633"/>
                </a:cubicBezTo>
                <a:cubicBezTo>
                  <a:pt x="75383" y="34702"/>
                  <a:pt x="75429" y="34929"/>
                  <a:pt x="75429" y="34929"/>
                </a:cubicBezTo>
                <a:cubicBezTo>
                  <a:pt x="75497" y="34974"/>
                  <a:pt x="75633" y="34883"/>
                  <a:pt x="75724" y="34929"/>
                </a:cubicBezTo>
                <a:cubicBezTo>
                  <a:pt x="75929" y="34997"/>
                  <a:pt x="76020" y="35247"/>
                  <a:pt x="76179" y="35338"/>
                </a:cubicBezTo>
                <a:cubicBezTo>
                  <a:pt x="76338" y="35406"/>
                  <a:pt x="76429" y="35338"/>
                  <a:pt x="76566" y="35384"/>
                </a:cubicBezTo>
                <a:cubicBezTo>
                  <a:pt x="76839" y="35475"/>
                  <a:pt x="77043" y="35657"/>
                  <a:pt x="77248" y="35907"/>
                </a:cubicBezTo>
                <a:cubicBezTo>
                  <a:pt x="77339" y="35998"/>
                  <a:pt x="77453" y="35929"/>
                  <a:pt x="77521" y="35861"/>
                </a:cubicBezTo>
                <a:cubicBezTo>
                  <a:pt x="78249" y="36430"/>
                  <a:pt x="79613" y="36862"/>
                  <a:pt x="80727" y="37658"/>
                </a:cubicBezTo>
                <a:cubicBezTo>
                  <a:pt x="80864" y="37931"/>
                  <a:pt x="80250" y="37749"/>
                  <a:pt x="80636" y="38135"/>
                </a:cubicBezTo>
                <a:cubicBezTo>
                  <a:pt x="81068" y="38340"/>
                  <a:pt x="80704" y="37771"/>
                  <a:pt x="81091" y="37953"/>
                </a:cubicBezTo>
                <a:cubicBezTo>
                  <a:pt x="81523" y="38340"/>
                  <a:pt x="81796" y="38636"/>
                  <a:pt x="82046" y="38931"/>
                </a:cubicBezTo>
                <a:cubicBezTo>
                  <a:pt x="82296" y="39249"/>
                  <a:pt x="82546" y="39545"/>
                  <a:pt x="82842" y="40068"/>
                </a:cubicBezTo>
                <a:cubicBezTo>
                  <a:pt x="82706" y="40045"/>
                  <a:pt x="82615" y="39954"/>
                  <a:pt x="82455" y="39727"/>
                </a:cubicBezTo>
                <a:cubicBezTo>
                  <a:pt x="82455" y="40318"/>
                  <a:pt x="83024" y="40318"/>
                  <a:pt x="83047" y="40296"/>
                </a:cubicBezTo>
                <a:cubicBezTo>
                  <a:pt x="83411" y="40932"/>
                  <a:pt x="82774" y="40205"/>
                  <a:pt x="82933" y="40705"/>
                </a:cubicBezTo>
                <a:cubicBezTo>
                  <a:pt x="83024" y="41023"/>
                  <a:pt x="83138" y="40932"/>
                  <a:pt x="83274" y="40887"/>
                </a:cubicBezTo>
                <a:cubicBezTo>
                  <a:pt x="83388" y="41228"/>
                  <a:pt x="83456" y="41569"/>
                  <a:pt x="83501" y="41910"/>
                </a:cubicBezTo>
                <a:cubicBezTo>
                  <a:pt x="83365" y="42228"/>
                  <a:pt x="83411" y="41933"/>
                  <a:pt x="83183" y="42024"/>
                </a:cubicBezTo>
                <a:lnTo>
                  <a:pt x="83229" y="42479"/>
                </a:lnTo>
                <a:cubicBezTo>
                  <a:pt x="83297" y="42774"/>
                  <a:pt x="83501" y="41796"/>
                  <a:pt x="83592" y="42683"/>
                </a:cubicBezTo>
                <a:cubicBezTo>
                  <a:pt x="83661" y="43297"/>
                  <a:pt x="83456" y="42683"/>
                  <a:pt x="83251" y="42911"/>
                </a:cubicBezTo>
                <a:cubicBezTo>
                  <a:pt x="83297" y="43320"/>
                  <a:pt x="83115" y="43252"/>
                  <a:pt x="83274" y="43525"/>
                </a:cubicBezTo>
                <a:cubicBezTo>
                  <a:pt x="83274" y="43888"/>
                  <a:pt x="83638" y="43547"/>
                  <a:pt x="83774" y="43616"/>
                </a:cubicBezTo>
                <a:lnTo>
                  <a:pt x="83774" y="44184"/>
                </a:lnTo>
                <a:lnTo>
                  <a:pt x="83729" y="44753"/>
                </a:lnTo>
                <a:cubicBezTo>
                  <a:pt x="83661" y="44639"/>
                  <a:pt x="83547" y="44593"/>
                  <a:pt x="83388" y="44616"/>
                </a:cubicBezTo>
                <a:cubicBezTo>
                  <a:pt x="83501" y="44821"/>
                  <a:pt x="83342" y="45480"/>
                  <a:pt x="83683" y="45253"/>
                </a:cubicBezTo>
                <a:cubicBezTo>
                  <a:pt x="83683" y="46185"/>
                  <a:pt x="83501" y="46685"/>
                  <a:pt x="83229" y="46867"/>
                </a:cubicBezTo>
                <a:cubicBezTo>
                  <a:pt x="83183" y="47049"/>
                  <a:pt x="83615" y="47345"/>
                  <a:pt x="83183" y="47368"/>
                </a:cubicBezTo>
                <a:cubicBezTo>
                  <a:pt x="83251" y="47641"/>
                  <a:pt x="83547" y="47163"/>
                  <a:pt x="83411" y="47686"/>
                </a:cubicBezTo>
                <a:cubicBezTo>
                  <a:pt x="83501" y="47641"/>
                  <a:pt x="83570" y="47595"/>
                  <a:pt x="83592" y="47504"/>
                </a:cubicBezTo>
                <a:cubicBezTo>
                  <a:pt x="83615" y="47550"/>
                  <a:pt x="83797" y="48414"/>
                  <a:pt x="83388" y="48186"/>
                </a:cubicBezTo>
                <a:cubicBezTo>
                  <a:pt x="83342" y="48482"/>
                  <a:pt x="83661" y="48436"/>
                  <a:pt x="83592" y="48800"/>
                </a:cubicBezTo>
                <a:lnTo>
                  <a:pt x="83342" y="48778"/>
                </a:lnTo>
                <a:cubicBezTo>
                  <a:pt x="83479" y="48846"/>
                  <a:pt x="83456" y="49096"/>
                  <a:pt x="83547" y="49187"/>
                </a:cubicBezTo>
                <a:cubicBezTo>
                  <a:pt x="83524" y="49482"/>
                  <a:pt x="83342" y="49551"/>
                  <a:pt x="83183" y="49664"/>
                </a:cubicBezTo>
                <a:cubicBezTo>
                  <a:pt x="83547" y="49710"/>
                  <a:pt x="83320" y="50438"/>
                  <a:pt x="83365" y="50597"/>
                </a:cubicBezTo>
                <a:cubicBezTo>
                  <a:pt x="83365" y="50619"/>
                  <a:pt x="83524" y="50392"/>
                  <a:pt x="83456" y="50301"/>
                </a:cubicBezTo>
                <a:cubicBezTo>
                  <a:pt x="83683" y="50870"/>
                  <a:pt x="83297" y="51529"/>
                  <a:pt x="83320" y="52188"/>
                </a:cubicBezTo>
                <a:cubicBezTo>
                  <a:pt x="83001" y="52348"/>
                  <a:pt x="82774" y="52439"/>
                  <a:pt x="82501" y="52825"/>
                </a:cubicBezTo>
                <a:cubicBezTo>
                  <a:pt x="82410" y="53121"/>
                  <a:pt x="82728" y="53030"/>
                  <a:pt x="82637" y="53348"/>
                </a:cubicBezTo>
                <a:cubicBezTo>
                  <a:pt x="82956" y="53075"/>
                  <a:pt x="82978" y="53689"/>
                  <a:pt x="83138" y="53280"/>
                </a:cubicBezTo>
                <a:cubicBezTo>
                  <a:pt x="83229" y="53348"/>
                  <a:pt x="83206" y="53530"/>
                  <a:pt x="83229" y="53667"/>
                </a:cubicBezTo>
                <a:cubicBezTo>
                  <a:pt x="83229" y="53803"/>
                  <a:pt x="83297" y="53871"/>
                  <a:pt x="83524" y="53803"/>
                </a:cubicBezTo>
                <a:cubicBezTo>
                  <a:pt x="83683" y="54644"/>
                  <a:pt x="83411" y="56236"/>
                  <a:pt x="83456" y="57578"/>
                </a:cubicBezTo>
                <a:cubicBezTo>
                  <a:pt x="83138" y="57464"/>
                  <a:pt x="83342" y="56850"/>
                  <a:pt x="83342" y="56395"/>
                </a:cubicBezTo>
                <a:cubicBezTo>
                  <a:pt x="83342" y="56009"/>
                  <a:pt x="83388" y="55599"/>
                  <a:pt x="83274" y="55372"/>
                </a:cubicBezTo>
                <a:cubicBezTo>
                  <a:pt x="83160" y="55554"/>
                  <a:pt x="83138" y="55872"/>
                  <a:pt x="82933" y="55963"/>
                </a:cubicBezTo>
                <a:cubicBezTo>
                  <a:pt x="82865" y="56395"/>
                  <a:pt x="83274" y="56236"/>
                  <a:pt x="83251" y="56623"/>
                </a:cubicBezTo>
                <a:lnTo>
                  <a:pt x="83069" y="56623"/>
                </a:lnTo>
                <a:cubicBezTo>
                  <a:pt x="83092" y="57146"/>
                  <a:pt x="82933" y="57464"/>
                  <a:pt x="82774" y="57760"/>
                </a:cubicBezTo>
                <a:cubicBezTo>
                  <a:pt x="82774" y="57873"/>
                  <a:pt x="82933" y="57851"/>
                  <a:pt x="82910" y="58010"/>
                </a:cubicBezTo>
                <a:cubicBezTo>
                  <a:pt x="82888" y="58306"/>
                  <a:pt x="82865" y="58601"/>
                  <a:pt x="82819" y="58897"/>
                </a:cubicBezTo>
                <a:cubicBezTo>
                  <a:pt x="82660" y="59192"/>
                  <a:pt x="82637" y="58965"/>
                  <a:pt x="82546" y="59124"/>
                </a:cubicBezTo>
                <a:cubicBezTo>
                  <a:pt x="82455" y="59647"/>
                  <a:pt x="82683" y="59101"/>
                  <a:pt x="82751" y="59420"/>
                </a:cubicBezTo>
                <a:cubicBezTo>
                  <a:pt x="82683" y="59784"/>
                  <a:pt x="82524" y="60284"/>
                  <a:pt x="82865" y="60170"/>
                </a:cubicBezTo>
                <a:cubicBezTo>
                  <a:pt x="82797" y="60375"/>
                  <a:pt x="82706" y="60625"/>
                  <a:pt x="82637" y="60898"/>
                </a:cubicBezTo>
                <a:cubicBezTo>
                  <a:pt x="82546" y="61171"/>
                  <a:pt x="82478" y="61466"/>
                  <a:pt x="82387" y="61762"/>
                </a:cubicBezTo>
                <a:cubicBezTo>
                  <a:pt x="82205" y="62330"/>
                  <a:pt x="82001" y="62876"/>
                  <a:pt x="81796" y="63240"/>
                </a:cubicBezTo>
                <a:cubicBezTo>
                  <a:pt x="81887" y="62672"/>
                  <a:pt x="82455" y="61512"/>
                  <a:pt x="82592" y="60716"/>
                </a:cubicBezTo>
                <a:cubicBezTo>
                  <a:pt x="82501" y="60511"/>
                  <a:pt x="82478" y="60238"/>
                  <a:pt x="82274" y="60193"/>
                </a:cubicBezTo>
                <a:cubicBezTo>
                  <a:pt x="82160" y="60534"/>
                  <a:pt x="82160" y="60807"/>
                  <a:pt x="82387" y="60830"/>
                </a:cubicBezTo>
                <a:cubicBezTo>
                  <a:pt x="82069" y="61353"/>
                  <a:pt x="82160" y="61876"/>
                  <a:pt x="81773" y="62672"/>
                </a:cubicBezTo>
                <a:cubicBezTo>
                  <a:pt x="81751" y="62444"/>
                  <a:pt x="81682" y="62558"/>
                  <a:pt x="81546" y="62558"/>
                </a:cubicBezTo>
                <a:cubicBezTo>
                  <a:pt x="81228" y="63445"/>
                  <a:pt x="80818" y="64241"/>
                  <a:pt x="80159" y="65127"/>
                </a:cubicBezTo>
                <a:cubicBezTo>
                  <a:pt x="80022" y="65309"/>
                  <a:pt x="79863" y="65491"/>
                  <a:pt x="79704" y="65696"/>
                </a:cubicBezTo>
                <a:cubicBezTo>
                  <a:pt x="79545" y="65855"/>
                  <a:pt x="79386" y="66037"/>
                  <a:pt x="79226" y="66219"/>
                </a:cubicBezTo>
                <a:cubicBezTo>
                  <a:pt x="78908" y="66378"/>
                  <a:pt x="79204" y="65878"/>
                  <a:pt x="78885" y="66083"/>
                </a:cubicBezTo>
                <a:cubicBezTo>
                  <a:pt x="78476" y="66469"/>
                  <a:pt x="79340" y="66264"/>
                  <a:pt x="78635" y="66788"/>
                </a:cubicBezTo>
                <a:cubicBezTo>
                  <a:pt x="78317" y="66810"/>
                  <a:pt x="78499" y="66333"/>
                  <a:pt x="78681" y="66037"/>
                </a:cubicBezTo>
                <a:cubicBezTo>
                  <a:pt x="78408" y="65901"/>
                  <a:pt x="77976" y="66537"/>
                  <a:pt x="78385" y="66674"/>
                </a:cubicBezTo>
                <a:cubicBezTo>
                  <a:pt x="78180" y="66833"/>
                  <a:pt x="78067" y="67038"/>
                  <a:pt x="78249" y="66924"/>
                </a:cubicBezTo>
                <a:cubicBezTo>
                  <a:pt x="77316" y="67788"/>
                  <a:pt x="76066" y="68652"/>
                  <a:pt x="74815" y="69357"/>
                </a:cubicBezTo>
                <a:cubicBezTo>
                  <a:pt x="73587" y="70062"/>
                  <a:pt x="72359" y="70653"/>
                  <a:pt x="71472" y="71131"/>
                </a:cubicBezTo>
                <a:cubicBezTo>
                  <a:pt x="71358" y="71199"/>
                  <a:pt x="71449" y="71245"/>
                  <a:pt x="71495" y="71222"/>
                </a:cubicBezTo>
                <a:cubicBezTo>
                  <a:pt x="71313" y="71358"/>
                  <a:pt x="70926" y="71495"/>
                  <a:pt x="70517" y="71722"/>
                </a:cubicBezTo>
                <a:cubicBezTo>
                  <a:pt x="70358" y="71495"/>
                  <a:pt x="70813" y="71472"/>
                  <a:pt x="70494" y="71381"/>
                </a:cubicBezTo>
                <a:cubicBezTo>
                  <a:pt x="70153" y="71313"/>
                  <a:pt x="70085" y="71495"/>
                  <a:pt x="69994" y="71495"/>
                </a:cubicBezTo>
                <a:cubicBezTo>
                  <a:pt x="69721" y="71517"/>
                  <a:pt x="70312" y="71358"/>
                  <a:pt x="70381" y="71154"/>
                </a:cubicBezTo>
                <a:cubicBezTo>
                  <a:pt x="69994" y="71199"/>
                  <a:pt x="69653" y="71176"/>
                  <a:pt x="69244" y="71267"/>
                </a:cubicBezTo>
                <a:cubicBezTo>
                  <a:pt x="69312" y="71677"/>
                  <a:pt x="69039" y="71972"/>
                  <a:pt x="68812" y="72268"/>
                </a:cubicBezTo>
                <a:cubicBezTo>
                  <a:pt x="68561" y="72336"/>
                  <a:pt x="68311" y="72404"/>
                  <a:pt x="68220" y="72177"/>
                </a:cubicBezTo>
                <a:cubicBezTo>
                  <a:pt x="67902" y="72609"/>
                  <a:pt x="67265" y="72586"/>
                  <a:pt x="66424" y="73041"/>
                </a:cubicBezTo>
                <a:cubicBezTo>
                  <a:pt x="66310" y="72996"/>
                  <a:pt x="66242" y="72905"/>
                  <a:pt x="66196" y="72768"/>
                </a:cubicBezTo>
                <a:cubicBezTo>
                  <a:pt x="65969" y="72814"/>
                  <a:pt x="66060" y="72950"/>
                  <a:pt x="66105" y="73064"/>
                </a:cubicBezTo>
                <a:cubicBezTo>
                  <a:pt x="65651" y="73177"/>
                  <a:pt x="65196" y="73450"/>
                  <a:pt x="64627" y="73700"/>
                </a:cubicBezTo>
                <a:cubicBezTo>
                  <a:pt x="63831" y="74064"/>
                  <a:pt x="62945" y="74201"/>
                  <a:pt x="62240" y="74451"/>
                </a:cubicBezTo>
                <a:cubicBezTo>
                  <a:pt x="61899" y="74565"/>
                  <a:pt x="61648" y="74883"/>
                  <a:pt x="61376" y="74724"/>
                </a:cubicBezTo>
                <a:cubicBezTo>
                  <a:pt x="61262" y="74815"/>
                  <a:pt x="61285" y="74928"/>
                  <a:pt x="61171" y="74997"/>
                </a:cubicBezTo>
                <a:cubicBezTo>
                  <a:pt x="60943" y="75088"/>
                  <a:pt x="60784" y="74997"/>
                  <a:pt x="60602" y="74974"/>
                </a:cubicBezTo>
                <a:cubicBezTo>
                  <a:pt x="60011" y="75565"/>
                  <a:pt x="59011" y="75656"/>
                  <a:pt x="57919" y="76293"/>
                </a:cubicBezTo>
                <a:cubicBezTo>
                  <a:pt x="57623" y="76225"/>
                  <a:pt x="57987" y="76088"/>
                  <a:pt x="57828" y="75883"/>
                </a:cubicBezTo>
                <a:cubicBezTo>
                  <a:pt x="57396" y="76111"/>
                  <a:pt x="57714" y="76520"/>
                  <a:pt x="57100" y="76702"/>
                </a:cubicBezTo>
                <a:cubicBezTo>
                  <a:pt x="57123" y="76520"/>
                  <a:pt x="57282" y="76384"/>
                  <a:pt x="57078" y="76156"/>
                </a:cubicBezTo>
                <a:cubicBezTo>
                  <a:pt x="56714" y="76270"/>
                  <a:pt x="56873" y="76634"/>
                  <a:pt x="56464" y="76543"/>
                </a:cubicBezTo>
                <a:cubicBezTo>
                  <a:pt x="56464" y="76361"/>
                  <a:pt x="56873" y="76293"/>
                  <a:pt x="56828" y="76088"/>
                </a:cubicBezTo>
                <a:cubicBezTo>
                  <a:pt x="56532" y="76020"/>
                  <a:pt x="56464" y="76588"/>
                  <a:pt x="55963" y="76702"/>
                </a:cubicBezTo>
                <a:cubicBezTo>
                  <a:pt x="55850" y="76497"/>
                  <a:pt x="55986" y="76384"/>
                  <a:pt x="56236" y="76293"/>
                </a:cubicBezTo>
                <a:cubicBezTo>
                  <a:pt x="55941" y="76111"/>
                  <a:pt x="55963" y="76566"/>
                  <a:pt x="55713" y="76634"/>
                </a:cubicBezTo>
                <a:cubicBezTo>
                  <a:pt x="55622" y="76475"/>
                  <a:pt x="55281" y="76816"/>
                  <a:pt x="55168" y="76702"/>
                </a:cubicBezTo>
                <a:cubicBezTo>
                  <a:pt x="54963" y="76952"/>
                  <a:pt x="54781" y="77475"/>
                  <a:pt x="54463" y="77475"/>
                </a:cubicBezTo>
                <a:cubicBezTo>
                  <a:pt x="54508" y="77339"/>
                  <a:pt x="54440" y="77157"/>
                  <a:pt x="54485" y="76998"/>
                </a:cubicBezTo>
                <a:cubicBezTo>
                  <a:pt x="54667" y="76930"/>
                  <a:pt x="54735" y="77020"/>
                  <a:pt x="54917" y="76907"/>
                </a:cubicBezTo>
                <a:cubicBezTo>
                  <a:pt x="54804" y="76520"/>
                  <a:pt x="54281" y="76952"/>
                  <a:pt x="54053" y="77111"/>
                </a:cubicBezTo>
                <a:cubicBezTo>
                  <a:pt x="53940" y="76884"/>
                  <a:pt x="54190" y="76770"/>
                  <a:pt x="54053" y="76543"/>
                </a:cubicBezTo>
                <a:cubicBezTo>
                  <a:pt x="53940" y="76702"/>
                  <a:pt x="53917" y="76884"/>
                  <a:pt x="53803" y="77020"/>
                </a:cubicBezTo>
                <a:cubicBezTo>
                  <a:pt x="53462" y="77202"/>
                  <a:pt x="53371" y="76975"/>
                  <a:pt x="53189" y="76930"/>
                </a:cubicBezTo>
                <a:cubicBezTo>
                  <a:pt x="53644" y="76702"/>
                  <a:pt x="54576" y="75952"/>
                  <a:pt x="55145" y="76156"/>
                </a:cubicBezTo>
                <a:cubicBezTo>
                  <a:pt x="55327" y="76020"/>
                  <a:pt x="54963" y="76088"/>
                  <a:pt x="55122" y="75883"/>
                </a:cubicBezTo>
                <a:cubicBezTo>
                  <a:pt x="55531" y="75724"/>
                  <a:pt x="56054" y="75360"/>
                  <a:pt x="56373" y="75383"/>
                </a:cubicBezTo>
                <a:cubicBezTo>
                  <a:pt x="56441" y="75338"/>
                  <a:pt x="56395" y="75247"/>
                  <a:pt x="56373" y="75179"/>
                </a:cubicBezTo>
                <a:cubicBezTo>
                  <a:pt x="56896" y="74906"/>
                  <a:pt x="57373" y="74974"/>
                  <a:pt x="57601" y="74496"/>
                </a:cubicBezTo>
                <a:cubicBezTo>
                  <a:pt x="57965" y="74587"/>
                  <a:pt x="58783" y="74019"/>
                  <a:pt x="59079" y="73700"/>
                </a:cubicBezTo>
                <a:cubicBezTo>
                  <a:pt x="59283" y="73860"/>
                  <a:pt x="59670" y="73655"/>
                  <a:pt x="59988" y="73587"/>
                </a:cubicBezTo>
                <a:cubicBezTo>
                  <a:pt x="59875" y="73291"/>
                  <a:pt x="59511" y="73496"/>
                  <a:pt x="59283" y="73428"/>
                </a:cubicBezTo>
                <a:cubicBezTo>
                  <a:pt x="59261" y="73086"/>
                  <a:pt x="59465" y="73382"/>
                  <a:pt x="59738" y="73246"/>
                </a:cubicBezTo>
                <a:cubicBezTo>
                  <a:pt x="59943" y="73177"/>
                  <a:pt x="59647" y="72950"/>
                  <a:pt x="59647" y="72814"/>
                </a:cubicBezTo>
                <a:cubicBezTo>
                  <a:pt x="59056" y="72996"/>
                  <a:pt x="58988" y="73337"/>
                  <a:pt x="58829" y="73632"/>
                </a:cubicBezTo>
                <a:cubicBezTo>
                  <a:pt x="57669" y="74087"/>
                  <a:pt x="57078" y="74519"/>
                  <a:pt x="56191" y="74815"/>
                </a:cubicBezTo>
                <a:cubicBezTo>
                  <a:pt x="56373" y="74610"/>
                  <a:pt x="56168" y="74314"/>
                  <a:pt x="56418" y="74133"/>
                </a:cubicBezTo>
                <a:cubicBezTo>
                  <a:pt x="56305" y="73973"/>
                  <a:pt x="55941" y="74360"/>
                  <a:pt x="55827" y="74246"/>
                </a:cubicBezTo>
                <a:cubicBezTo>
                  <a:pt x="55850" y="74405"/>
                  <a:pt x="55941" y="74474"/>
                  <a:pt x="56100" y="74383"/>
                </a:cubicBezTo>
                <a:cubicBezTo>
                  <a:pt x="56191" y="74633"/>
                  <a:pt x="55713" y="74724"/>
                  <a:pt x="55463" y="74883"/>
                </a:cubicBezTo>
                <a:cubicBezTo>
                  <a:pt x="55395" y="74769"/>
                  <a:pt x="55349" y="74587"/>
                  <a:pt x="55213" y="74633"/>
                </a:cubicBezTo>
                <a:cubicBezTo>
                  <a:pt x="54849" y="74724"/>
                  <a:pt x="55349" y="75019"/>
                  <a:pt x="54872" y="75065"/>
                </a:cubicBezTo>
                <a:cubicBezTo>
                  <a:pt x="54917" y="74746"/>
                  <a:pt x="54940" y="74815"/>
                  <a:pt x="54599" y="74746"/>
                </a:cubicBezTo>
                <a:cubicBezTo>
                  <a:pt x="54463" y="74860"/>
                  <a:pt x="54622" y="74951"/>
                  <a:pt x="54758" y="74837"/>
                </a:cubicBezTo>
                <a:cubicBezTo>
                  <a:pt x="54804" y="74974"/>
                  <a:pt x="54508" y="74997"/>
                  <a:pt x="54554" y="75133"/>
                </a:cubicBezTo>
                <a:cubicBezTo>
                  <a:pt x="54281" y="75110"/>
                  <a:pt x="54031" y="75133"/>
                  <a:pt x="54076" y="74792"/>
                </a:cubicBezTo>
                <a:cubicBezTo>
                  <a:pt x="53689" y="74928"/>
                  <a:pt x="53826" y="75224"/>
                  <a:pt x="53303" y="75315"/>
                </a:cubicBezTo>
                <a:cubicBezTo>
                  <a:pt x="52962" y="75497"/>
                  <a:pt x="52894" y="75110"/>
                  <a:pt x="52530" y="75269"/>
                </a:cubicBezTo>
                <a:cubicBezTo>
                  <a:pt x="52325" y="75497"/>
                  <a:pt x="52052" y="75702"/>
                  <a:pt x="52348" y="75906"/>
                </a:cubicBezTo>
                <a:cubicBezTo>
                  <a:pt x="51802" y="76088"/>
                  <a:pt x="51575" y="76316"/>
                  <a:pt x="51688" y="76588"/>
                </a:cubicBezTo>
                <a:cubicBezTo>
                  <a:pt x="51438" y="76748"/>
                  <a:pt x="51415" y="76543"/>
                  <a:pt x="51165" y="76657"/>
                </a:cubicBezTo>
                <a:cubicBezTo>
                  <a:pt x="51074" y="76497"/>
                  <a:pt x="51279" y="76452"/>
                  <a:pt x="51415" y="76406"/>
                </a:cubicBezTo>
                <a:cubicBezTo>
                  <a:pt x="51347" y="76179"/>
                  <a:pt x="51097" y="76179"/>
                  <a:pt x="50915" y="76134"/>
                </a:cubicBezTo>
                <a:cubicBezTo>
                  <a:pt x="50551" y="76361"/>
                  <a:pt x="50642" y="76361"/>
                  <a:pt x="50233" y="76316"/>
                </a:cubicBezTo>
                <a:cubicBezTo>
                  <a:pt x="50028" y="76088"/>
                  <a:pt x="50529" y="76179"/>
                  <a:pt x="50324" y="75952"/>
                </a:cubicBezTo>
                <a:cubicBezTo>
                  <a:pt x="50278" y="75747"/>
                  <a:pt x="50074" y="76043"/>
                  <a:pt x="50187" y="76156"/>
                </a:cubicBezTo>
                <a:cubicBezTo>
                  <a:pt x="49869" y="76247"/>
                  <a:pt x="49733" y="76406"/>
                  <a:pt x="49301" y="76429"/>
                </a:cubicBezTo>
                <a:cubicBezTo>
                  <a:pt x="49301" y="76634"/>
                  <a:pt x="49369" y="76748"/>
                  <a:pt x="49483" y="76816"/>
                </a:cubicBezTo>
                <a:cubicBezTo>
                  <a:pt x="49596" y="76679"/>
                  <a:pt x="49915" y="76657"/>
                  <a:pt x="50187" y="76588"/>
                </a:cubicBezTo>
                <a:cubicBezTo>
                  <a:pt x="50210" y="77020"/>
                  <a:pt x="50801" y="76725"/>
                  <a:pt x="50870" y="77111"/>
                </a:cubicBezTo>
                <a:cubicBezTo>
                  <a:pt x="50256" y="77248"/>
                  <a:pt x="49392" y="77453"/>
                  <a:pt x="48550" y="77543"/>
                </a:cubicBezTo>
                <a:cubicBezTo>
                  <a:pt x="47686" y="77612"/>
                  <a:pt x="46845" y="77589"/>
                  <a:pt x="46299" y="77453"/>
                </a:cubicBezTo>
                <a:cubicBezTo>
                  <a:pt x="46344" y="77066"/>
                  <a:pt x="46572" y="77384"/>
                  <a:pt x="46731" y="77384"/>
                </a:cubicBezTo>
                <a:cubicBezTo>
                  <a:pt x="47641" y="77475"/>
                  <a:pt x="49050" y="77339"/>
                  <a:pt x="49983" y="77157"/>
                </a:cubicBezTo>
                <a:cubicBezTo>
                  <a:pt x="49642" y="77066"/>
                  <a:pt x="49119" y="77180"/>
                  <a:pt x="48960" y="76907"/>
                </a:cubicBezTo>
                <a:cubicBezTo>
                  <a:pt x="48596" y="76884"/>
                  <a:pt x="48869" y="77248"/>
                  <a:pt x="48459" y="77202"/>
                </a:cubicBezTo>
                <a:cubicBezTo>
                  <a:pt x="48209" y="77271"/>
                  <a:pt x="48300" y="77043"/>
                  <a:pt x="48118" y="77066"/>
                </a:cubicBezTo>
                <a:cubicBezTo>
                  <a:pt x="47868" y="76930"/>
                  <a:pt x="47845" y="77225"/>
                  <a:pt x="47823" y="77248"/>
                </a:cubicBezTo>
                <a:cubicBezTo>
                  <a:pt x="47754" y="77248"/>
                  <a:pt x="47663" y="77157"/>
                  <a:pt x="47595" y="77157"/>
                </a:cubicBezTo>
                <a:cubicBezTo>
                  <a:pt x="47459" y="77157"/>
                  <a:pt x="47413" y="77248"/>
                  <a:pt x="47390" y="77248"/>
                </a:cubicBezTo>
                <a:cubicBezTo>
                  <a:pt x="46913" y="77225"/>
                  <a:pt x="46549" y="77043"/>
                  <a:pt x="46026" y="77157"/>
                </a:cubicBezTo>
                <a:cubicBezTo>
                  <a:pt x="45844" y="77180"/>
                  <a:pt x="45821" y="77089"/>
                  <a:pt x="45821" y="76975"/>
                </a:cubicBezTo>
                <a:cubicBezTo>
                  <a:pt x="45503" y="76998"/>
                  <a:pt x="45912" y="77157"/>
                  <a:pt x="45776" y="77316"/>
                </a:cubicBezTo>
                <a:cubicBezTo>
                  <a:pt x="45526" y="77293"/>
                  <a:pt x="45549" y="77089"/>
                  <a:pt x="45412" y="76998"/>
                </a:cubicBezTo>
                <a:cubicBezTo>
                  <a:pt x="45185" y="76952"/>
                  <a:pt x="45321" y="77293"/>
                  <a:pt x="45230" y="77407"/>
                </a:cubicBezTo>
                <a:cubicBezTo>
                  <a:pt x="44389" y="77339"/>
                  <a:pt x="43616" y="77293"/>
                  <a:pt x="42933" y="77111"/>
                </a:cubicBezTo>
                <a:cubicBezTo>
                  <a:pt x="42820" y="77066"/>
                  <a:pt x="42820" y="76907"/>
                  <a:pt x="42774" y="76884"/>
                </a:cubicBezTo>
                <a:cubicBezTo>
                  <a:pt x="42661" y="76839"/>
                  <a:pt x="42319" y="76839"/>
                  <a:pt x="42138" y="76816"/>
                </a:cubicBezTo>
                <a:cubicBezTo>
                  <a:pt x="41956" y="76770"/>
                  <a:pt x="41683" y="76588"/>
                  <a:pt x="41546" y="76725"/>
                </a:cubicBezTo>
                <a:cubicBezTo>
                  <a:pt x="41478" y="76634"/>
                  <a:pt x="41296" y="76588"/>
                  <a:pt x="41296" y="76475"/>
                </a:cubicBezTo>
                <a:cubicBezTo>
                  <a:pt x="40750" y="76566"/>
                  <a:pt x="39727" y="75974"/>
                  <a:pt x="38931" y="75952"/>
                </a:cubicBezTo>
                <a:cubicBezTo>
                  <a:pt x="38931" y="75656"/>
                  <a:pt x="39227" y="75861"/>
                  <a:pt x="39318" y="75724"/>
                </a:cubicBezTo>
                <a:cubicBezTo>
                  <a:pt x="39682" y="75906"/>
                  <a:pt x="39886" y="75974"/>
                  <a:pt x="40296" y="75997"/>
                </a:cubicBezTo>
                <a:cubicBezTo>
                  <a:pt x="40478" y="76020"/>
                  <a:pt x="40455" y="75702"/>
                  <a:pt x="40750" y="75883"/>
                </a:cubicBezTo>
                <a:cubicBezTo>
                  <a:pt x="40523" y="75520"/>
                  <a:pt x="40114" y="75861"/>
                  <a:pt x="39818" y="75770"/>
                </a:cubicBezTo>
                <a:cubicBezTo>
                  <a:pt x="39795" y="75565"/>
                  <a:pt x="39181" y="75588"/>
                  <a:pt x="39341" y="75292"/>
                </a:cubicBezTo>
                <a:cubicBezTo>
                  <a:pt x="39136" y="75360"/>
                  <a:pt x="39341" y="75656"/>
                  <a:pt x="38999" y="75702"/>
                </a:cubicBezTo>
                <a:cubicBezTo>
                  <a:pt x="38704" y="75702"/>
                  <a:pt x="38795" y="75520"/>
                  <a:pt x="38545" y="75474"/>
                </a:cubicBezTo>
                <a:cubicBezTo>
                  <a:pt x="38385" y="75702"/>
                  <a:pt x="38727" y="75679"/>
                  <a:pt x="38886" y="75770"/>
                </a:cubicBezTo>
                <a:cubicBezTo>
                  <a:pt x="38681" y="75906"/>
                  <a:pt x="38158" y="75770"/>
                  <a:pt x="37840" y="75702"/>
                </a:cubicBezTo>
                <a:cubicBezTo>
                  <a:pt x="37567" y="75633"/>
                  <a:pt x="37294" y="75565"/>
                  <a:pt x="37067" y="75451"/>
                </a:cubicBezTo>
                <a:cubicBezTo>
                  <a:pt x="36953" y="75406"/>
                  <a:pt x="36839" y="75201"/>
                  <a:pt x="36839" y="75201"/>
                </a:cubicBezTo>
                <a:cubicBezTo>
                  <a:pt x="36725" y="75179"/>
                  <a:pt x="36657" y="75315"/>
                  <a:pt x="36589" y="75292"/>
                </a:cubicBezTo>
                <a:cubicBezTo>
                  <a:pt x="36362" y="75292"/>
                  <a:pt x="36271" y="74997"/>
                  <a:pt x="35975" y="75201"/>
                </a:cubicBezTo>
                <a:cubicBezTo>
                  <a:pt x="35816" y="75156"/>
                  <a:pt x="35816" y="75065"/>
                  <a:pt x="35839" y="74974"/>
                </a:cubicBezTo>
                <a:cubicBezTo>
                  <a:pt x="35566" y="74860"/>
                  <a:pt x="35497" y="75042"/>
                  <a:pt x="35202" y="74928"/>
                </a:cubicBezTo>
                <a:cubicBezTo>
                  <a:pt x="35293" y="74792"/>
                  <a:pt x="35452" y="74815"/>
                  <a:pt x="35657" y="74906"/>
                </a:cubicBezTo>
                <a:cubicBezTo>
                  <a:pt x="35634" y="74724"/>
                  <a:pt x="35429" y="74610"/>
                  <a:pt x="35384" y="74451"/>
                </a:cubicBezTo>
                <a:cubicBezTo>
                  <a:pt x="35156" y="74405"/>
                  <a:pt x="34906" y="74360"/>
                  <a:pt x="34884" y="74633"/>
                </a:cubicBezTo>
                <a:cubicBezTo>
                  <a:pt x="34838" y="74565"/>
                  <a:pt x="34383" y="74223"/>
                  <a:pt x="34383" y="74542"/>
                </a:cubicBezTo>
                <a:cubicBezTo>
                  <a:pt x="34406" y="74769"/>
                  <a:pt x="34793" y="74565"/>
                  <a:pt x="35043" y="74792"/>
                </a:cubicBezTo>
                <a:cubicBezTo>
                  <a:pt x="34929" y="74883"/>
                  <a:pt x="34702" y="74792"/>
                  <a:pt x="34520" y="74769"/>
                </a:cubicBezTo>
                <a:cubicBezTo>
                  <a:pt x="34474" y="75042"/>
                  <a:pt x="34974" y="75110"/>
                  <a:pt x="34952" y="75383"/>
                </a:cubicBezTo>
                <a:cubicBezTo>
                  <a:pt x="35407" y="75406"/>
                  <a:pt x="35475" y="75520"/>
                  <a:pt x="35679" y="75793"/>
                </a:cubicBezTo>
                <a:cubicBezTo>
                  <a:pt x="35566" y="75952"/>
                  <a:pt x="35361" y="75360"/>
                  <a:pt x="35156" y="75702"/>
                </a:cubicBezTo>
                <a:cubicBezTo>
                  <a:pt x="35134" y="75815"/>
                  <a:pt x="35316" y="75861"/>
                  <a:pt x="35338" y="75770"/>
                </a:cubicBezTo>
                <a:cubicBezTo>
                  <a:pt x="35611" y="76065"/>
                  <a:pt x="34724" y="76134"/>
                  <a:pt x="35475" y="76361"/>
                </a:cubicBezTo>
                <a:cubicBezTo>
                  <a:pt x="35293" y="76702"/>
                  <a:pt x="34747" y="75906"/>
                  <a:pt x="34520" y="76293"/>
                </a:cubicBezTo>
                <a:cubicBezTo>
                  <a:pt x="34861" y="76497"/>
                  <a:pt x="34997" y="76748"/>
                  <a:pt x="35520" y="76884"/>
                </a:cubicBezTo>
                <a:cubicBezTo>
                  <a:pt x="35816" y="76930"/>
                  <a:pt x="35452" y="76657"/>
                  <a:pt x="35657" y="76497"/>
                </a:cubicBezTo>
                <a:cubicBezTo>
                  <a:pt x="35861" y="76657"/>
                  <a:pt x="35793" y="76907"/>
                  <a:pt x="35884" y="77111"/>
                </a:cubicBezTo>
                <a:cubicBezTo>
                  <a:pt x="36111" y="77157"/>
                  <a:pt x="36339" y="77089"/>
                  <a:pt x="36475" y="77293"/>
                </a:cubicBezTo>
                <a:cubicBezTo>
                  <a:pt x="35975" y="77589"/>
                  <a:pt x="35407" y="77043"/>
                  <a:pt x="34702" y="76975"/>
                </a:cubicBezTo>
                <a:cubicBezTo>
                  <a:pt x="34793" y="76861"/>
                  <a:pt x="35043" y="77020"/>
                  <a:pt x="35020" y="76725"/>
                </a:cubicBezTo>
                <a:cubicBezTo>
                  <a:pt x="34656" y="76520"/>
                  <a:pt x="34747" y="77020"/>
                  <a:pt x="34338" y="76770"/>
                </a:cubicBezTo>
                <a:cubicBezTo>
                  <a:pt x="34292" y="76861"/>
                  <a:pt x="34315" y="76907"/>
                  <a:pt x="34383" y="76952"/>
                </a:cubicBezTo>
                <a:cubicBezTo>
                  <a:pt x="33997" y="76998"/>
                  <a:pt x="33565" y="76952"/>
                  <a:pt x="33360" y="77316"/>
                </a:cubicBezTo>
                <a:cubicBezTo>
                  <a:pt x="33019" y="77271"/>
                  <a:pt x="33087" y="77066"/>
                  <a:pt x="32928" y="76975"/>
                </a:cubicBezTo>
                <a:cubicBezTo>
                  <a:pt x="32496" y="76748"/>
                  <a:pt x="32291" y="76861"/>
                  <a:pt x="31882" y="76679"/>
                </a:cubicBezTo>
                <a:cubicBezTo>
                  <a:pt x="31950" y="76497"/>
                  <a:pt x="32064" y="76452"/>
                  <a:pt x="32291" y="76543"/>
                </a:cubicBezTo>
                <a:cubicBezTo>
                  <a:pt x="32132" y="76065"/>
                  <a:pt x="31222" y="76179"/>
                  <a:pt x="31382" y="75656"/>
                </a:cubicBezTo>
                <a:cubicBezTo>
                  <a:pt x="30927" y="75588"/>
                  <a:pt x="31222" y="76111"/>
                  <a:pt x="31359" y="76270"/>
                </a:cubicBezTo>
                <a:cubicBezTo>
                  <a:pt x="31313" y="76452"/>
                  <a:pt x="30995" y="76179"/>
                  <a:pt x="30813" y="76156"/>
                </a:cubicBezTo>
                <a:cubicBezTo>
                  <a:pt x="31222" y="76043"/>
                  <a:pt x="30813" y="75770"/>
                  <a:pt x="30859" y="75542"/>
                </a:cubicBezTo>
                <a:cubicBezTo>
                  <a:pt x="30313" y="75451"/>
                  <a:pt x="29949" y="75724"/>
                  <a:pt x="29267" y="75406"/>
                </a:cubicBezTo>
                <a:cubicBezTo>
                  <a:pt x="28971" y="75338"/>
                  <a:pt x="29153" y="75156"/>
                  <a:pt x="29085" y="75042"/>
                </a:cubicBezTo>
                <a:cubicBezTo>
                  <a:pt x="28994" y="75019"/>
                  <a:pt x="28948" y="75065"/>
                  <a:pt x="28835" y="75019"/>
                </a:cubicBezTo>
                <a:cubicBezTo>
                  <a:pt x="28607" y="75019"/>
                  <a:pt x="29039" y="75360"/>
                  <a:pt x="28607" y="75269"/>
                </a:cubicBezTo>
                <a:cubicBezTo>
                  <a:pt x="28357" y="75201"/>
                  <a:pt x="28471" y="75088"/>
                  <a:pt x="28516" y="74951"/>
                </a:cubicBezTo>
                <a:cubicBezTo>
                  <a:pt x="28152" y="74906"/>
                  <a:pt x="27857" y="74951"/>
                  <a:pt x="27402" y="74701"/>
                </a:cubicBezTo>
                <a:cubicBezTo>
                  <a:pt x="27175" y="74542"/>
                  <a:pt x="27266" y="74314"/>
                  <a:pt x="26788" y="74201"/>
                </a:cubicBezTo>
                <a:cubicBezTo>
                  <a:pt x="26765" y="74292"/>
                  <a:pt x="26947" y="74360"/>
                  <a:pt x="27061" y="74428"/>
                </a:cubicBezTo>
                <a:cubicBezTo>
                  <a:pt x="26629" y="74519"/>
                  <a:pt x="25697" y="73655"/>
                  <a:pt x="25014" y="73496"/>
                </a:cubicBezTo>
                <a:cubicBezTo>
                  <a:pt x="24855" y="73314"/>
                  <a:pt x="25151" y="73086"/>
                  <a:pt x="24855" y="72905"/>
                </a:cubicBezTo>
                <a:cubicBezTo>
                  <a:pt x="24696" y="72836"/>
                  <a:pt x="24832" y="73018"/>
                  <a:pt x="24719" y="73109"/>
                </a:cubicBezTo>
                <a:cubicBezTo>
                  <a:pt x="24173" y="72745"/>
                  <a:pt x="23627" y="72404"/>
                  <a:pt x="23150" y="72200"/>
                </a:cubicBezTo>
                <a:cubicBezTo>
                  <a:pt x="23286" y="71995"/>
                  <a:pt x="23263" y="71790"/>
                  <a:pt x="22877" y="71586"/>
                </a:cubicBezTo>
                <a:cubicBezTo>
                  <a:pt x="22900" y="71699"/>
                  <a:pt x="23036" y="71813"/>
                  <a:pt x="22922" y="71927"/>
                </a:cubicBezTo>
                <a:cubicBezTo>
                  <a:pt x="22672" y="71881"/>
                  <a:pt x="22877" y="71699"/>
                  <a:pt x="22831" y="71654"/>
                </a:cubicBezTo>
                <a:cubicBezTo>
                  <a:pt x="22672" y="71472"/>
                  <a:pt x="22263" y="71540"/>
                  <a:pt x="22195" y="71199"/>
                </a:cubicBezTo>
                <a:cubicBezTo>
                  <a:pt x="22672" y="71176"/>
                  <a:pt x="22831" y="71586"/>
                  <a:pt x="23400" y="71859"/>
                </a:cubicBezTo>
                <a:cubicBezTo>
                  <a:pt x="23627" y="71972"/>
                  <a:pt x="23718" y="71745"/>
                  <a:pt x="23991" y="71949"/>
                </a:cubicBezTo>
                <a:cubicBezTo>
                  <a:pt x="23536" y="72040"/>
                  <a:pt x="24651" y="72450"/>
                  <a:pt x="24696" y="72700"/>
                </a:cubicBezTo>
                <a:cubicBezTo>
                  <a:pt x="24855" y="72700"/>
                  <a:pt x="24992" y="72700"/>
                  <a:pt x="25128" y="72677"/>
                </a:cubicBezTo>
                <a:cubicBezTo>
                  <a:pt x="25333" y="72882"/>
                  <a:pt x="25196" y="73109"/>
                  <a:pt x="25242" y="73337"/>
                </a:cubicBezTo>
                <a:cubicBezTo>
                  <a:pt x="25651" y="73291"/>
                  <a:pt x="25469" y="73700"/>
                  <a:pt x="25969" y="73837"/>
                </a:cubicBezTo>
                <a:cubicBezTo>
                  <a:pt x="26356" y="73496"/>
                  <a:pt x="25560" y="73200"/>
                  <a:pt x="26060" y="73018"/>
                </a:cubicBezTo>
                <a:cubicBezTo>
                  <a:pt x="26242" y="73291"/>
                  <a:pt x="26402" y="73564"/>
                  <a:pt x="26220" y="73882"/>
                </a:cubicBezTo>
                <a:cubicBezTo>
                  <a:pt x="26606" y="74178"/>
                  <a:pt x="26765" y="73928"/>
                  <a:pt x="26561" y="73700"/>
                </a:cubicBezTo>
                <a:cubicBezTo>
                  <a:pt x="26697" y="73609"/>
                  <a:pt x="26811" y="73769"/>
                  <a:pt x="26720" y="73882"/>
                </a:cubicBezTo>
                <a:cubicBezTo>
                  <a:pt x="27106" y="74019"/>
                  <a:pt x="27152" y="74201"/>
                  <a:pt x="27334" y="74383"/>
                </a:cubicBezTo>
                <a:cubicBezTo>
                  <a:pt x="27493" y="74496"/>
                  <a:pt x="27652" y="74110"/>
                  <a:pt x="27357" y="74110"/>
                </a:cubicBezTo>
                <a:cubicBezTo>
                  <a:pt x="27607" y="73928"/>
                  <a:pt x="27698" y="74474"/>
                  <a:pt x="27971" y="74337"/>
                </a:cubicBezTo>
                <a:cubicBezTo>
                  <a:pt x="28062" y="74223"/>
                  <a:pt x="27948" y="74155"/>
                  <a:pt x="27993" y="74042"/>
                </a:cubicBezTo>
                <a:cubicBezTo>
                  <a:pt x="27766" y="74064"/>
                  <a:pt x="27379" y="73700"/>
                  <a:pt x="27288" y="73973"/>
                </a:cubicBezTo>
                <a:cubicBezTo>
                  <a:pt x="26856" y="73860"/>
                  <a:pt x="27106" y="73609"/>
                  <a:pt x="26697" y="73473"/>
                </a:cubicBezTo>
                <a:cubicBezTo>
                  <a:pt x="26720" y="73291"/>
                  <a:pt x="26925" y="73473"/>
                  <a:pt x="27015" y="73359"/>
                </a:cubicBezTo>
                <a:cubicBezTo>
                  <a:pt x="27061" y="73177"/>
                  <a:pt x="26788" y="73337"/>
                  <a:pt x="26765" y="73337"/>
                </a:cubicBezTo>
                <a:cubicBezTo>
                  <a:pt x="26652" y="73268"/>
                  <a:pt x="26697" y="73086"/>
                  <a:pt x="26561" y="73018"/>
                </a:cubicBezTo>
                <a:cubicBezTo>
                  <a:pt x="26402" y="72950"/>
                  <a:pt x="26220" y="73041"/>
                  <a:pt x="26015" y="72905"/>
                </a:cubicBezTo>
                <a:cubicBezTo>
                  <a:pt x="25879" y="72836"/>
                  <a:pt x="25833" y="73041"/>
                  <a:pt x="25742" y="73132"/>
                </a:cubicBezTo>
                <a:cubicBezTo>
                  <a:pt x="25333" y="72927"/>
                  <a:pt x="25424" y="72700"/>
                  <a:pt x="25265" y="72450"/>
                </a:cubicBezTo>
                <a:cubicBezTo>
                  <a:pt x="24992" y="72245"/>
                  <a:pt x="24878" y="72472"/>
                  <a:pt x="24696" y="72495"/>
                </a:cubicBezTo>
                <a:cubicBezTo>
                  <a:pt x="24560" y="72268"/>
                  <a:pt x="24582" y="72018"/>
                  <a:pt x="24514" y="71790"/>
                </a:cubicBezTo>
                <a:cubicBezTo>
                  <a:pt x="24150" y="71972"/>
                  <a:pt x="23582" y="71586"/>
                  <a:pt x="23081" y="71313"/>
                </a:cubicBezTo>
                <a:cubicBezTo>
                  <a:pt x="23354" y="71131"/>
                  <a:pt x="22786" y="70972"/>
                  <a:pt x="22649" y="70790"/>
                </a:cubicBezTo>
                <a:cubicBezTo>
                  <a:pt x="22331" y="70631"/>
                  <a:pt x="22195" y="71017"/>
                  <a:pt x="21808" y="70562"/>
                </a:cubicBezTo>
                <a:cubicBezTo>
                  <a:pt x="21922" y="70562"/>
                  <a:pt x="22058" y="70608"/>
                  <a:pt x="22172" y="70653"/>
                </a:cubicBezTo>
                <a:cubicBezTo>
                  <a:pt x="22286" y="70471"/>
                  <a:pt x="21831" y="70312"/>
                  <a:pt x="21740" y="70289"/>
                </a:cubicBezTo>
                <a:cubicBezTo>
                  <a:pt x="21763" y="70403"/>
                  <a:pt x="21740" y="70517"/>
                  <a:pt x="21763" y="70631"/>
                </a:cubicBezTo>
                <a:cubicBezTo>
                  <a:pt x="21854" y="71017"/>
                  <a:pt x="22126" y="71040"/>
                  <a:pt x="21808" y="71108"/>
                </a:cubicBezTo>
                <a:cubicBezTo>
                  <a:pt x="22081" y="71335"/>
                  <a:pt x="22354" y="71517"/>
                  <a:pt x="22649" y="71722"/>
                </a:cubicBezTo>
                <a:cubicBezTo>
                  <a:pt x="22308" y="71836"/>
                  <a:pt x="22035" y="71335"/>
                  <a:pt x="21581" y="71040"/>
                </a:cubicBezTo>
                <a:cubicBezTo>
                  <a:pt x="21240" y="70812"/>
                  <a:pt x="20648" y="70380"/>
                  <a:pt x="20171" y="69835"/>
                </a:cubicBezTo>
                <a:cubicBezTo>
                  <a:pt x="20398" y="69698"/>
                  <a:pt x="20284" y="69539"/>
                  <a:pt x="20421" y="69380"/>
                </a:cubicBezTo>
                <a:cubicBezTo>
                  <a:pt x="20057" y="68902"/>
                  <a:pt x="19761" y="68834"/>
                  <a:pt x="19489" y="68379"/>
                </a:cubicBezTo>
                <a:cubicBezTo>
                  <a:pt x="19671" y="68288"/>
                  <a:pt x="19852" y="68311"/>
                  <a:pt x="20057" y="68470"/>
                </a:cubicBezTo>
                <a:cubicBezTo>
                  <a:pt x="20012" y="68061"/>
                  <a:pt x="19489" y="68311"/>
                  <a:pt x="19261" y="68129"/>
                </a:cubicBezTo>
                <a:cubicBezTo>
                  <a:pt x="18943" y="67879"/>
                  <a:pt x="19284" y="67720"/>
                  <a:pt x="18966" y="67470"/>
                </a:cubicBezTo>
                <a:cubicBezTo>
                  <a:pt x="18806" y="67311"/>
                  <a:pt x="18715" y="67720"/>
                  <a:pt x="19011" y="67879"/>
                </a:cubicBezTo>
                <a:cubicBezTo>
                  <a:pt x="18556" y="67993"/>
                  <a:pt x="18829" y="67515"/>
                  <a:pt x="18670" y="67265"/>
                </a:cubicBezTo>
                <a:cubicBezTo>
                  <a:pt x="18306" y="66992"/>
                  <a:pt x="18374" y="67356"/>
                  <a:pt x="18056" y="67333"/>
                </a:cubicBezTo>
                <a:cubicBezTo>
                  <a:pt x="17806" y="66969"/>
                  <a:pt x="18443" y="67220"/>
                  <a:pt x="18170" y="66810"/>
                </a:cubicBezTo>
                <a:cubicBezTo>
                  <a:pt x="17965" y="66901"/>
                  <a:pt x="17738" y="66424"/>
                  <a:pt x="17556" y="66719"/>
                </a:cubicBezTo>
                <a:cubicBezTo>
                  <a:pt x="17442" y="66355"/>
                  <a:pt x="16873" y="66014"/>
                  <a:pt x="17260" y="66083"/>
                </a:cubicBezTo>
                <a:cubicBezTo>
                  <a:pt x="17033" y="65878"/>
                  <a:pt x="16805" y="65332"/>
                  <a:pt x="16578" y="65332"/>
                </a:cubicBezTo>
                <a:cubicBezTo>
                  <a:pt x="16532" y="65150"/>
                  <a:pt x="16692" y="65241"/>
                  <a:pt x="16783" y="65196"/>
                </a:cubicBezTo>
                <a:cubicBezTo>
                  <a:pt x="16646" y="64855"/>
                  <a:pt x="16487" y="65218"/>
                  <a:pt x="16328" y="65105"/>
                </a:cubicBezTo>
                <a:cubicBezTo>
                  <a:pt x="16464" y="64786"/>
                  <a:pt x="16032" y="64946"/>
                  <a:pt x="15827" y="64400"/>
                </a:cubicBezTo>
                <a:cubicBezTo>
                  <a:pt x="16009" y="64354"/>
                  <a:pt x="16169" y="64423"/>
                  <a:pt x="16350" y="64423"/>
                </a:cubicBezTo>
                <a:cubicBezTo>
                  <a:pt x="16896" y="65309"/>
                  <a:pt x="17397" y="65855"/>
                  <a:pt x="17920" y="66333"/>
                </a:cubicBezTo>
                <a:cubicBezTo>
                  <a:pt x="18443" y="66833"/>
                  <a:pt x="18966" y="67288"/>
                  <a:pt x="19648" y="67925"/>
                </a:cubicBezTo>
                <a:cubicBezTo>
                  <a:pt x="19761" y="68015"/>
                  <a:pt x="19761" y="67834"/>
                  <a:pt x="19693" y="67720"/>
                </a:cubicBezTo>
                <a:cubicBezTo>
                  <a:pt x="20012" y="67970"/>
                  <a:pt x="20375" y="68197"/>
                  <a:pt x="20580" y="68402"/>
                </a:cubicBezTo>
                <a:cubicBezTo>
                  <a:pt x="20648" y="68470"/>
                  <a:pt x="20626" y="68652"/>
                  <a:pt x="20717" y="68743"/>
                </a:cubicBezTo>
                <a:cubicBezTo>
                  <a:pt x="20785" y="68789"/>
                  <a:pt x="20967" y="68880"/>
                  <a:pt x="20944" y="68834"/>
                </a:cubicBezTo>
                <a:cubicBezTo>
                  <a:pt x="21035" y="68971"/>
                  <a:pt x="20671" y="68902"/>
                  <a:pt x="21149" y="69266"/>
                </a:cubicBezTo>
                <a:cubicBezTo>
                  <a:pt x="20671" y="69516"/>
                  <a:pt x="20489" y="68834"/>
                  <a:pt x="20148" y="68675"/>
                </a:cubicBezTo>
                <a:cubicBezTo>
                  <a:pt x="20307" y="69221"/>
                  <a:pt x="20717" y="69857"/>
                  <a:pt x="21353" y="70403"/>
                </a:cubicBezTo>
                <a:cubicBezTo>
                  <a:pt x="21262" y="70426"/>
                  <a:pt x="21171" y="70449"/>
                  <a:pt x="21103" y="70540"/>
                </a:cubicBezTo>
                <a:cubicBezTo>
                  <a:pt x="21512" y="70767"/>
                  <a:pt x="21558" y="70380"/>
                  <a:pt x="21626" y="70085"/>
                </a:cubicBezTo>
                <a:cubicBezTo>
                  <a:pt x="21285" y="69721"/>
                  <a:pt x="21149" y="70085"/>
                  <a:pt x="20853" y="69766"/>
                </a:cubicBezTo>
                <a:cubicBezTo>
                  <a:pt x="21149" y="69539"/>
                  <a:pt x="21717" y="69516"/>
                  <a:pt x="21240" y="68993"/>
                </a:cubicBezTo>
                <a:cubicBezTo>
                  <a:pt x="21922" y="69585"/>
                  <a:pt x="23127" y="70062"/>
                  <a:pt x="23786" y="70903"/>
                </a:cubicBezTo>
                <a:cubicBezTo>
                  <a:pt x="24196" y="70903"/>
                  <a:pt x="24787" y="71404"/>
                  <a:pt x="25333" y="71722"/>
                </a:cubicBezTo>
                <a:cubicBezTo>
                  <a:pt x="25537" y="71790"/>
                  <a:pt x="25583" y="71495"/>
                  <a:pt x="25833" y="71722"/>
                </a:cubicBezTo>
                <a:cubicBezTo>
                  <a:pt x="25947" y="72040"/>
                  <a:pt x="25856" y="72177"/>
                  <a:pt x="25810" y="72404"/>
                </a:cubicBezTo>
                <a:cubicBezTo>
                  <a:pt x="26288" y="72586"/>
                  <a:pt x="26174" y="72586"/>
                  <a:pt x="26788" y="72859"/>
                </a:cubicBezTo>
                <a:cubicBezTo>
                  <a:pt x="26925" y="72723"/>
                  <a:pt x="26834" y="72632"/>
                  <a:pt x="26856" y="72518"/>
                </a:cubicBezTo>
                <a:cubicBezTo>
                  <a:pt x="26629" y="72586"/>
                  <a:pt x="26265" y="72336"/>
                  <a:pt x="26038" y="72427"/>
                </a:cubicBezTo>
                <a:cubicBezTo>
                  <a:pt x="25742" y="71654"/>
                  <a:pt x="26788" y="72018"/>
                  <a:pt x="27175" y="72404"/>
                </a:cubicBezTo>
                <a:cubicBezTo>
                  <a:pt x="27175" y="72382"/>
                  <a:pt x="26993" y="72472"/>
                  <a:pt x="26993" y="72495"/>
                </a:cubicBezTo>
                <a:cubicBezTo>
                  <a:pt x="27038" y="72518"/>
                  <a:pt x="27561" y="72791"/>
                  <a:pt x="27539" y="72586"/>
                </a:cubicBezTo>
                <a:cubicBezTo>
                  <a:pt x="27811" y="72745"/>
                  <a:pt x="28243" y="72950"/>
                  <a:pt x="28721" y="73155"/>
                </a:cubicBezTo>
                <a:cubicBezTo>
                  <a:pt x="29199" y="73359"/>
                  <a:pt x="29722" y="73541"/>
                  <a:pt x="30176" y="73678"/>
                </a:cubicBezTo>
                <a:cubicBezTo>
                  <a:pt x="30790" y="73860"/>
                  <a:pt x="31359" y="74269"/>
                  <a:pt x="31882" y="74405"/>
                </a:cubicBezTo>
                <a:cubicBezTo>
                  <a:pt x="32155" y="74496"/>
                  <a:pt x="32519" y="74428"/>
                  <a:pt x="32860" y="74519"/>
                </a:cubicBezTo>
                <a:cubicBezTo>
                  <a:pt x="33246" y="74633"/>
                  <a:pt x="33610" y="74792"/>
                  <a:pt x="33906" y="74633"/>
                </a:cubicBezTo>
                <a:cubicBezTo>
                  <a:pt x="33951" y="74360"/>
                  <a:pt x="33405" y="74269"/>
                  <a:pt x="33496" y="73973"/>
                </a:cubicBezTo>
                <a:cubicBezTo>
                  <a:pt x="33019" y="73951"/>
                  <a:pt x="32337" y="73632"/>
                  <a:pt x="32382" y="73246"/>
                </a:cubicBezTo>
                <a:cubicBezTo>
                  <a:pt x="32155" y="73496"/>
                  <a:pt x="31814" y="73496"/>
                  <a:pt x="31427" y="73405"/>
                </a:cubicBezTo>
                <a:cubicBezTo>
                  <a:pt x="31245" y="73587"/>
                  <a:pt x="31473" y="73655"/>
                  <a:pt x="31359" y="73837"/>
                </a:cubicBezTo>
                <a:cubicBezTo>
                  <a:pt x="30722" y="73678"/>
                  <a:pt x="31222" y="73268"/>
                  <a:pt x="31427" y="73132"/>
                </a:cubicBezTo>
                <a:cubicBezTo>
                  <a:pt x="31359" y="73041"/>
                  <a:pt x="30950" y="72927"/>
                  <a:pt x="30722" y="72723"/>
                </a:cubicBezTo>
                <a:cubicBezTo>
                  <a:pt x="30517" y="72654"/>
                  <a:pt x="30722" y="73086"/>
                  <a:pt x="30449" y="73086"/>
                </a:cubicBezTo>
                <a:cubicBezTo>
                  <a:pt x="30426" y="73223"/>
                  <a:pt x="31018" y="73018"/>
                  <a:pt x="31109" y="73359"/>
                </a:cubicBezTo>
                <a:cubicBezTo>
                  <a:pt x="30972" y="73428"/>
                  <a:pt x="30790" y="73405"/>
                  <a:pt x="30677" y="73541"/>
                </a:cubicBezTo>
                <a:cubicBezTo>
                  <a:pt x="30358" y="73359"/>
                  <a:pt x="29972" y="73177"/>
                  <a:pt x="29562" y="73018"/>
                </a:cubicBezTo>
                <a:cubicBezTo>
                  <a:pt x="29130" y="72836"/>
                  <a:pt x="28653" y="72632"/>
                  <a:pt x="28152" y="72336"/>
                </a:cubicBezTo>
                <a:cubicBezTo>
                  <a:pt x="27925" y="72040"/>
                  <a:pt x="28721" y="72654"/>
                  <a:pt x="28721" y="72359"/>
                </a:cubicBezTo>
                <a:cubicBezTo>
                  <a:pt x="28812" y="72154"/>
                  <a:pt x="28494" y="72040"/>
                  <a:pt x="28266" y="71927"/>
                </a:cubicBezTo>
                <a:cubicBezTo>
                  <a:pt x="28039" y="71768"/>
                  <a:pt x="28039" y="72177"/>
                  <a:pt x="27766" y="71949"/>
                </a:cubicBezTo>
                <a:cubicBezTo>
                  <a:pt x="28107" y="71859"/>
                  <a:pt x="27811" y="71608"/>
                  <a:pt x="27607" y="71586"/>
                </a:cubicBezTo>
                <a:cubicBezTo>
                  <a:pt x="27357" y="71563"/>
                  <a:pt x="27425" y="71927"/>
                  <a:pt x="27402" y="71563"/>
                </a:cubicBezTo>
                <a:cubicBezTo>
                  <a:pt x="27357" y="71267"/>
                  <a:pt x="27152" y="71040"/>
                  <a:pt x="26856" y="71063"/>
                </a:cubicBezTo>
                <a:cubicBezTo>
                  <a:pt x="26856" y="71245"/>
                  <a:pt x="27175" y="71404"/>
                  <a:pt x="26993" y="71631"/>
                </a:cubicBezTo>
                <a:cubicBezTo>
                  <a:pt x="26697" y="71495"/>
                  <a:pt x="26879" y="71290"/>
                  <a:pt x="26674" y="71154"/>
                </a:cubicBezTo>
                <a:cubicBezTo>
                  <a:pt x="26606" y="71131"/>
                  <a:pt x="26538" y="71176"/>
                  <a:pt x="26447" y="71108"/>
                </a:cubicBezTo>
                <a:cubicBezTo>
                  <a:pt x="26265" y="71267"/>
                  <a:pt x="26561" y="71358"/>
                  <a:pt x="26606" y="71495"/>
                </a:cubicBezTo>
                <a:cubicBezTo>
                  <a:pt x="26583" y="71699"/>
                  <a:pt x="26288" y="71404"/>
                  <a:pt x="26288" y="71404"/>
                </a:cubicBezTo>
                <a:cubicBezTo>
                  <a:pt x="26038" y="71335"/>
                  <a:pt x="25992" y="71404"/>
                  <a:pt x="25833" y="71335"/>
                </a:cubicBezTo>
                <a:cubicBezTo>
                  <a:pt x="25401" y="71108"/>
                  <a:pt x="24901" y="70722"/>
                  <a:pt x="24400" y="70403"/>
                </a:cubicBezTo>
                <a:cubicBezTo>
                  <a:pt x="24764" y="70380"/>
                  <a:pt x="24787" y="70585"/>
                  <a:pt x="25174" y="70812"/>
                </a:cubicBezTo>
                <a:cubicBezTo>
                  <a:pt x="25265" y="70608"/>
                  <a:pt x="24946" y="70471"/>
                  <a:pt x="24719" y="70312"/>
                </a:cubicBezTo>
                <a:cubicBezTo>
                  <a:pt x="24855" y="70108"/>
                  <a:pt x="24719" y="69926"/>
                  <a:pt x="24628" y="69744"/>
                </a:cubicBezTo>
                <a:cubicBezTo>
                  <a:pt x="24264" y="69653"/>
                  <a:pt x="24719" y="70062"/>
                  <a:pt x="24423" y="70198"/>
                </a:cubicBezTo>
                <a:cubicBezTo>
                  <a:pt x="23877" y="69903"/>
                  <a:pt x="24378" y="69562"/>
                  <a:pt x="24218" y="69243"/>
                </a:cubicBezTo>
                <a:cubicBezTo>
                  <a:pt x="23900" y="69016"/>
                  <a:pt x="23741" y="68789"/>
                  <a:pt x="23582" y="68538"/>
                </a:cubicBezTo>
                <a:cubicBezTo>
                  <a:pt x="23423" y="68425"/>
                  <a:pt x="23354" y="68720"/>
                  <a:pt x="23218" y="68675"/>
                </a:cubicBezTo>
                <a:cubicBezTo>
                  <a:pt x="22763" y="68379"/>
                  <a:pt x="23104" y="68129"/>
                  <a:pt x="22581" y="67834"/>
                </a:cubicBezTo>
                <a:cubicBezTo>
                  <a:pt x="22877" y="67583"/>
                  <a:pt x="22536" y="67311"/>
                  <a:pt x="22854" y="67060"/>
                </a:cubicBezTo>
                <a:cubicBezTo>
                  <a:pt x="22945" y="67470"/>
                  <a:pt x="23445" y="67447"/>
                  <a:pt x="23695" y="67447"/>
                </a:cubicBezTo>
                <a:cubicBezTo>
                  <a:pt x="23741" y="67333"/>
                  <a:pt x="23559" y="67242"/>
                  <a:pt x="23445" y="67129"/>
                </a:cubicBezTo>
                <a:cubicBezTo>
                  <a:pt x="23559" y="67129"/>
                  <a:pt x="23650" y="67060"/>
                  <a:pt x="23741" y="66947"/>
                </a:cubicBezTo>
                <a:cubicBezTo>
                  <a:pt x="23923" y="67060"/>
                  <a:pt x="23946" y="67197"/>
                  <a:pt x="23809" y="67311"/>
                </a:cubicBezTo>
                <a:cubicBezTo>
                  <a:pt x="23900" y="67447"/>
                  <a:pt x="24196" y="67220"/>
                  <a:pt x="24082" y="67447"/>
                </a:cubicBezTo>
                <a:cubicBezTo>
                  <a:pt x="24105" y="67652"/>
                  <a:pt x="24037" y="67652"/>
                  <a:pt x="23832" y="67447"/>
                </a:cubicBezTo>
                <a:cubicBezTo>
                  <a:pt x="23877" y="67674"/>
                  <a:pt x="23627" y="67856"/>
                  <a:pt x="23423" y="67765"/>
                </a:cubicBezTo>
                <a:cubicBezTo>
                  <a:pt x="23377" y="68038"/>
                  <a:pt x="23786" y="67879"/>
                  <a:pt x="23946" y="68084"/>
                </a:cubicBezTo>
                <a:cubicBezTo>
                  <a:pt x="23855" y="68266"/>
                  <a:pt x="23877" y="68425"/>
                  <a:pt x="23673" y="68607"/>
                </a:cubicBezTo>
                <a:cubicBezTo>
                  <a:pt x="23900" y="68811"/>
                  <a:pt x="24014" y="68334"/>
                  <a:pt x="24241" y="68538"/>
                </a:cubicBezTo>
                <a:cubicBezTo>
                  <a:pt x="24400" y="68379"/>
                  <a:pt x="23968" y="68243"/>
                  <a:pt x="24218" y="68084"/>
                </a:cubicBezTo>
                <a:cubicBezTo>
                  <a:pt x="24287" y="68220"/>
                  <a:pt x="24673" y="68311"/>
                  <a:pt x="24560" y="68448"/>
                </a:cubicBezTo>
                <a:cubicBezTo>
                  <a:pt x="24764" y="68448"/>
                  <a:pt x="24946" y="68357"/>
                  <a:pt x="25196" y="68584"/>
                </a:cubicBezTo>
                <a:cubicBezTo>
                  <a:pt x="24901" y="68720"/>
                  <a:pt x="24787" y="68948"/>
                  <a:pt x="25287" y="69175"/>
                </a:cubicBezTo>
                <a:cubicBezTo>
                  <a:pt x="25378" y="69494"/>
                  <a:pt x="24923" y="69198"/>
                  <a:pt x="25037" y="69516"/>
                </a:cubicBezTo>
                <a:cubicBezTo>
                  <a:pt x="25196" y="69494"/>
                  <a:pt x="25310" y="69425"/>
                  <a:pt x="25560" y="69653"/>
                </a:cubicBezTo>
                <a:cubicBezTo>
                  <a:pt x="25446" y="69766"/>
                  <a:pt x="25537" y="69835"/>
                  <a:pt x="25628" y="69903"/>
                </a:cubicBezTo>
                <a:cubicBezTo>
                  <a:pt x="25469" y="70039"/>
                  <a:pt x="25174" y="70221"/>
                  <a:pt x="25265" y="70471"/>
                </a:cubicBezTo>
                <a:cubicBezTo>
                  <a:pt x="25446" y="70517"/>
                  <a:pt x="25560" y="70267"/>
                  <a:pt x="25833" y="70540"/>
                </a:cubicBezTo>
                <a:cubicBezTo>
                  <a:pt x="25765" y="70881"/>
                  <a:pt x="25446" y="70494"/>
                  <a:pt x="25378" y="70858"/>
                </a:cubicBezTo>
                <a:cubicBezTo>
                  <a:pt x="25674" y="71154"/>
                  <a:pt x="25742" y="70812"/>
                  <a:pt x="25924" y="70790"/>
                </a:cubicBezTo>
                <a:cubicBezTo>
                  <a:pt x="26083" y="70926"/>
                  <a:pt x="25719" y="71131"/>
                  <a:pt x="26151" y="71222"/>
                </a:cubicBezTo>
                <a:cubicBezTo>
                  <a:pt x="26242" y="71176"/>
                  <a:pt x="26333" y="70972"/>
                  <a:pt x="26629" y="71017"/>
                </a:cubicBezTo>
                <a:cubicBezTo>
                  <a:pt x="26652" y="70812"/>
                  <a:pt x="26288" y="71108"/>
                  <a:pt x="26060" y="70767"/>
                </a:cubicBezTo>
                <a:cubicBezTo>
                  <a:pt x="26311" y="70676"/>
                  <a:pt x="25947" y="70517"/>
                  <a:pt x="25924" y="70403"/>
                </a:cubicBezTo>
                <a:cubicBezTo>
                  <a:pt x="25924" y="70335"/>
                  <a:pt x="26060" y="70244"/>
                  <a:pt x="26060" y="70176"/>
                </a:cubicBezTo>
                <a:cubicBezTo>
                  <a:pt x="26083" y="70085"/>
                  <a:pt x="25879" y="69971"/>
                  <a:pt x="26038" y="69857"/>
                </a:cubicBezTo>
                <a:cubicBezTo>
                  <a:pt x="26174" y="69857"/>
                  <a:pt x="26311" y="69926"/>
                  <a:pt x="26492" y="70062"/>
                </a:cubicBezTo>
                <a:cubicBezTo>
                  <a:pt x="26402" y="70130"/>
                  <a:pt x="26288" y="70085"/>
                  <a:pt x="26197" y="70176"/>
                </a:cubicBezTo>
                <a:cubicBezTo>
                  <a:pt x="26402" y="70312"/>
                  <a:pt x="26583" y="70358"/>
                  <a:pt x="26720" y="70289"/>
                </a:cubicBezTo>
                <a:cubicBezTo>
                  <a:pt x="26879" y="69926"/>
                  <a:pt x="26447" y="69744"/>
                  <a:pt x="26083" y="69607"/>
                </a:cubicBezTo>
                <a:cubicBezTo>
                  <a:pt x="26129" y="69334"/>
                  <a:pt x="26356" y="69585"/>
                  <a:pt x="26515" y="69675"/>
                </a:cubicBezTo>
                <a:cubicBezTo>
                  <a:pt x="26470" y="69380"/>
                  <a:pt x="26492" y="69175"/>
                  <a:pt x="26834" y="69175"/>
                </a:cubicBezTo>
                <a:cubicBezTo>
                  <a:pt x="26856" y="69084"/>
                  <a:pt x="26697" y="69016"/>
                  <a:pt x="26743" y="68925"/>
                </a:cubicBezTo>
                <a:cubicBezTo>
                  <a:pt x="26538" y="68811"/>
                  <a:pt x="26311" y="69016"/>
                  <a:pt x="26220" y="68675"/>
                </a:cubicBezTo>
                <a:cubicBezTo>
                  <a:pt x="26492" y="68402"/>
                  <a:pt x="27061" y="68993"/>
                  <a:pt x="27584" y="69243"/>
                </a:cubicBezTo>
                <a:cubicBezTo>
                  <a:pt x="27880" y="69380"/>
                  <a:pt x="28152" y="69403"/>
                  <a:pt x="28380" y="69607"/>
                </a:cubicBezTo>
                <a:cubicBezTo>
                  <a:pt x="28357" y="69675"/>
                  <a:pt x="28062" y="69585"/>
                  <a:pt x="27993" y="69494"/>
                </a:cubicBezTo>
                <a:cubicBezTo>
                  <a:pt x="28175" y="69789"/>
                  <a:pt x="28334" y="69585"/>
                  <a:pt x="28539" y="69698"/>
                </a:cubicBezTo>
                <a:cubicBezTo>
                  <a:pt x="28676" y="69766"/>
                  <a:pt x="28721" y="69994"/>
                  <a:pt x="28721" y="69994"/>
                </a:cubicBezTo>
                <a:cubicBezTo>
                  <a:pt x="28880" y="70062"/>
                  <a:pt x="29108" y="69926"/>
                  <a:pt x="29267" y="69994"/>
                </a:cubicBezTo>
                <a:cubicBezTo>
                  <a:pt x="29426" y="70039"/>
                  <a:pt x="29426" y="70176"/>
                  <a:pt x="29585" y="70244"/>
                </a:cubicBezTo>
                <a:cubicBezTo>
                  <a:pt x="29881" y="70403"/>
                  <a:pt x="30336" y="70380"/>
                  <a:pt x="30472" y="70676"/>
                </a:cubicBezTo>
                <a:cubicBezTo>
                  <a:pt x="30222" y="71017"/>
                  <a:pt x="29767" y="71017"/>
                  <a:pt x="29403" y="70608"/>
                </a:cubicBezTo>
                <a:cubicBezTo>
                  <a:pt x="29289" y="70881"/>
                  <a:pt x="29676" y="71040"/>
                  <a:pt x="29994" y="71199"/>
                </a:cubicBezTo>
                <a:cubicBezTo>
                  <a:pt x="30290" y="71245"/>
                  <a:pt x="30154" y="71131"/>
                  <a:pt x="30222" y="70926"/>
                </a:cubicBezTo>
                <a:cubicBezTo>
                  <a:pt x="30404" y="71040"/>
                  <a:pt x="30517" y="71040"/>
                  <a:pt x="30563" y="70903"/>
                </a:cubicBezTo>
                <a:cubicBezTo>
                  <a:pt x="30722" y="70972"/>
                  <a:pt x="30972" y="71199"/>
                  <a:pt x="30995" y="70926"/>
                </a:cubicBezTo>
                <a:cubicBezTo>
                  <a:pt x="31040" y="70767"/>
                  <a:pt x="30608" y="70881"/>
                  <a:pt x="30586" y="70631"/>
                </a:cubicBezTo>
                <a:cubicBezTo>
                  <a:pt x="31086" y="70631"/>
                  <a:pt x="31495" y="71063"/>
                  <a:pt x="32041" y="71199"/>
                </a:cubicBezTo>
                <a:cubicBezTo>
                  <a:pt x="32177" y="71222"/>
                  <a:pt x="32337" y="71154"/>
                  <a:pt x="32473" y="71199"/>
                </a:cubicBezTo>
                <a:cubicBezTo>
                  <a:pt x="32882" y="71335"/>
                  <a:pt x="33451" y="71517"/>
                  <a:pt x="33860" y="71677"/>
                </a:cubicBezTo>
                <a:cubicBezTo>
                  <a:pt x="34565" y="71904"/>
                  <a:pt x="35338" y="72131"/>
                  <a:pt x="35793" y="72382"/>
                </a:cubicBezTo>
                <a:cubicBezTo>
                  <a:pt x="35816" y="72382"/>
                  <a:pt x="35725" y="72518"/>
                  <a:pt x="35748" y="72541"/>
                </a:cubicBezTo>
                <a:cubicBezTo>
                  <a:pt x="35816" y="72632"/>
                  <a:pt x="36043" y="72472"/>
                  <a:pt x="36134" y="72586"/>
                </a:cubicBezTo>
                <a:cubicBezTo>
                  <a:pt x="35770" y="73041"/>
                  <a:pt x="36384" y="72495"/>
                  <a:pt x="36794" y="72814"/>
                </a:cubicBezTo>
                <a:cubicBezTo>
                  <a:pt x="36907" y="72836"/>
                  <a:pt x="36930" y="72677"/>
                  <a:pt x="36976" y="72609"/>
                </a:cubicBezTo>
                <a:cubicBezTo>
                  <a:pt x="37339" y="72745"/>
                  <a:pt x="37908" y="72814"/>
                  <a:pt x="37953" y="73086"/>
                </a:cubicBezTo>
                <a:cubicBezTo>
                  <a:pt x="38226" y="73223"/>
                  <a:pt x="38249" y="72927"/>
                  <a:pt x="38567" y="73109"/>
                </a:cubicBezTo>
                <a:cubicBezTo>
                  <a:pt x="38545" y="73405"/>
                  <a:pt x="38385" y="73473"/>
                  <a:pt x="38090" y="73314"/>
                </a:cubicBezTo>
                <a:cubicBezTo>
                  <a:pt x="37999" y="73564"/>
                  <a:pt x="38295" y="73632"/>
                  <a:pt x="38567" y="73723"/>
                </a:cubicBezTo>
                <a:cubicBezTo>
                  <a:pt x="38727" y="73496"/>
                  <a:pt x="38567" y="73405"/>
                  <a:pt x="38636" y="73223"/>
                </a:cubicBezTo>
                <a:cubicBezTo>
                  <a:pt x="39795" y="73496"/>
                  <a:pt x="40932" y="73769"/>
                  <a:pt x="42092" y="74064"/>
                </a:cubicBezTo>
                <a:cubicBezTo>
                  <a:pt x="43252" y="74383"/>
                  <a:pt x="44321" y="74656"/>
                  <a:pt x="45389" y="74837"/>
                </a:cubicBezTo>
                <a:cubicBezTo>
                  <a:pt x="46481" y="74997"/>
                  <a:pt x="47527" y="75065"/>
                  <a:pt x="48550" y="74974"/>
                </a:cubicBezTo>
                <a:cubicBezTo>
                  <a:pt x="49073" y="74928"/>
                  <a:pt x="49551" y="74837"/>
                  <a:pt x="50051" y="74701"/>
                </a:cubicBezTo>
                <a:cubicBezTo>
                  <a:pt x="50574" y="74565"/>
                  <a:pt x="51097" y="74383"/>
                  <a:pt x="51597" y="74201"/>
                </a:cubicBezTo>
                <a:cubicBezTo>
                  <a:pt x="52280" y="73928"/>
                  <a:pt x="52825" y="73655"/>
                  <a:pt x="53530" y="73382"/>
                </a:cubicBezTo>
                <a:cubicBezTo>
                  <a:pt x="53689" y="73314"/>
                  <a:pt x="53644" y="73223"/>
                  <a:pt x="53780" y="73177"/>
                </a:cubicBezTo>
                <a:cubicBezTo>
                  <a:pt x="54076" y="73064"/>
                  <a:pt x="54690" y="72836"/>
                  <a:pt x="55236" y="72563"/>
                </a:cubicBezTo>
                <a:cubicBezTo>
                  <a:pt x="55531" y="72427"/>
                  <a:pt x="55759" y="72177"/>
                  <a:pt x="56100" y="72040"/>
                </a:cubicBezTo>
                <a:cubicBezTo>
                  <a:pt x="56532" y="71881"/>
                  <a:pt x="57896" y="71267"/>
                  <a:pt x="58579" y="70903"/>
                </a:cubicBezTo>
                <a:cubicBezTo>
                  <a:pt x="58988" y="70676"/>
                  <a:pt x="59443" y="70198"/>
                  <a:pt x="60148" y="70221"/>
                </a:cubicBezTo>
                <a:cubicBezTo>
                  <a:pt x="60580" y="69926"/>
                  <a:pt x="60921" y="69698"/>
                  <a:pt x="61353" y="69721"/>
                </a:cubicBezTo>
                <a:cubicBezTo>
                  <a:pt x="61262" y="69653"/>
                  <a:pt x="61103" y="69721"/>
                  <a:pt x="61080" y="69562"/>
                </a:cubicBezTo>
                <a:cubicBezTo>
                  <a:pt x="61808" y="69380"/>
                  <a:pt x="62262" y="68993"/>
                  <a:pt x="63104" y="68698"/>
                </a:cubicBezTo>
                <a:cubicBezTo>
                  <a:pt x="63104" y="68811"/>
                  <a:pt x="62990" y="68880"/>
                  <a:pt x="63013" y="68993"/>
                </a:cubicBezTo>
                <a:cubicBezTo>
                  <a:pt x="63422" y="68925"/>
                  <a:pt x="63127" y="68629"/>
                  <a:pt x="63354" y="68493"/>
                </a:cubicBezTo>
                <a:cubicBezTo>
                  <a:pt x="63559" y="68425"/>
                  <a:pt x="63536" y="68811"/>
                  <a:pt x="63513" y="68880"/>
                </a:cubicBezTo>
                <a:cubicBezTo>
                  <a:pt x="63763" y="68720"/>
                  <a:pt x="63831" y="68538"/>
                  <a:pt x="64059" y="68379"/>
                </a:cubicBezTo>
                <a:cubicBezTo>
                  <a:pt x="64400" y="68379"/>
                  <a:pt x="64536" y="68175"/>
                  <a:pt x="64877" y="68015"/>
                </a:cubicBezTo>
                <a:cubicBezTo>
                  <a:pt x="65059" y="67947"/>
                  <a:pt x="65241" y="67970"/>
                  <a:pt x="65378" y="67902"/>
                </a:cubicBezTo>
                <a:cubicBezTo>
                  <a:pt x="65605" y="67788"/>
                  <a:pt x="65878" y="67401"/>
                  <a:pt x="66424" y="67265"/>
                </a:cubicBezTo>
                <a:cubicBezTo>
                  <a:pt x="66560" y="67242"/>
                  <a:pt x="66719" y="67311"/>
                  <a:pt x="66765" y="67311"/>
                </a:cubicBezTo>
                <a:cubicBezTo>
                  <a:pt x="66924" y="67242"/>
                  <a:pt x="66901" y="66947"/>
                  <a:pt x="67220" y="67106"/>
                </a:cubicBezTo>
                <a:cubicBezTo>
                  <a:pt x="67515" y="66924"/>
                  <a:pt x="68152" y="66378"/>
                  <a:pt x="68561" y="66174"/>
                </a:cubicBezTo>
                <a:cubicBezTo>
                  <a:pt x="68743" y="66083"/>
                  <a:pt x="68925" y="66105"/>
                  <a:pt x="68971" y="66083"/>
                </a:cubicBezTo>
                <a:cubicBezTo>
                  <a:pt x="69130" y="66014"/>
                  <a:pt x="69130" y="65923"/>
                  <a:pt x="69312" y="65855"/>
                </a:cubicBezTo>
                <a:cubicBezTo>
                  <a:pt x="69494" y="65787"/>
                  <a:pt x="69539" y="65901"/>
                  <a:pt x="69630" y="65878"/>
                </a:cubicBezTo>
                <a:cubicBezTo>
                  <a:pt x="69676" y="65878"/>
                  <a:pt x="69767" y="65741"/>
                  <a:pt x="69858" y="65696"/>
                </a:cubicBezTo>
                <a:cubicBezTo>
                  <a:pt x="70244" y="65537"/>
                  <a:pt x="70881" y="65378"/>
                  <a:pt x="71176" y="65150"/>
                </a:cubicBezTo>
                <a:cubicBezTo>
                  <a:pt x="71313" y="65037"/>
                  <a:pt x="71358" y="64877"/>
                  <a:pt x="71518" y="64764"/>
                </a:cubicBezTo>
                <a:cubicBezTo>
                  <a:pt x="71609" y="64809"/>
                  <a:pt x="71722" y="64786"/>
                  <a:pt x="71859" y="64786"/>
                </a:cubicBezTo>
                <a:cubicBezTo>
                  <a:pt x="71927" y="64536"/>
                  <a:pt x="72291" y="64423"/>
                  <a:pt x="72541" y="64286"/>
                </a:cubicBezTo>
                <a:cubicBezTo>
                  <a:pt x="72700" y="64172"/>
                  <a:pt x="72814" y="63922"/>
                  <a:pt x="72973" y="63786"/>
                </a:cubicBezTo>
                <a:cubicBezTo>
                  <a:pt x="73109" y="63672"/>
                  <a:pt x="73200" y="63763"/>
                  <a:pt x="73337" y="63649"/>
                </a:cubicBezTo>
                <a:cubicBezTo>
                  <a:pt x="73814" y="63263"/>
                  <a:pt x="74383" y="62672"/>
                  <a:pt x="74792" y="62194"/>
                </a:cubicBezTo>
                <a:cubicBezTo>
                  <a:pt x="74906" y="62103"/>
                  <a:pt x="74974" y="62149"/>
                  <a:pt x="75042" y="62080"/>
                </a:cubicBezTo>
                <a:cubicBezTo>
                  <a:pt x="75224" y="61853"/>
                  <a:pt x="75338" y="61671"/>
                  <a:pt x="75452" y="61489"/>
                </a:cubicBezTo>
                <a:cubicBezTo>
                  <a:pt x="75565" y="61262"/>
                  <a:pt x="75679" y="61057"/>
                  <a:pt x="75770" y="60921"/>
                </a:cubicBezTo>
                <a:cubicBezTo>
                  <a:pt x="75884" y="60784"/>
                  <a:pt x="75929" y="60875"/>
                  <a:pt x="76043" y="60807"/>
                </a:cubicBezTo>
                <a:cubicBezTo>
                  <a:pt x="76202" y="60398"/>
                  <a:pt x="76225" y="60034"/>
                  <a:pt x="76361" y="59579"/>
                </a:cubicBezTo>
                <a:cubicBezTo>
                  <a:pt x="76452" y="59556"/>
                  <a:pt x="76498" y="59443"/>
                  <a:pt x="76657" y="59511"/>
                </a:cubicBezTo>
                <a:cubicBezTo>
                  <a:pt x="76657" y="59397"/>
                  <a:pt x="76520" y="59397"/>
                  <a:pt x="76429" y="59352"/>
                </a:cubicBezTo>
                <a:cubicBezTo>
                  <a:pt x="76611" y="58851"/>
                  <a:pt x="76225" y="58374"/>
                  <a:pt x="76657" y="58010"/>
                </a:cubicBezTo>
                <a:cubicBezTo>
                  <a:pt x="76634" y="57669"/>
                  <a:pt x="76680" y="57669"/>
                  <a:pt x="76657" y="57259"/>
                </a:cubicBezTo>
                <a:cubicBezTo>
                  <a:pt x="76748" y="57169"/>
                  <a:pt x="76816" y="57009"/>
                  <a:pt x="77066" y="57100"/>
                </a:cubicBezTo>
                <a:cubicBezTo>
                  <a:pt x="77089" y="56668"/>
                  <a:pt x="76884" y="56964"/>
                  <a:pt x="76748" y="56805"/>
                </a:cubicBezTo>
                <a:cubicBezTo>
                  <a:pt x="76702" y="56350"/>
                  <a:pt x="76998" y="56350"/>
                  <a:pt x="76952" y="55941"/>
                </a:cubicBezTo>
                <a:cubicBezTo>
                  <a:pt x="76952" y="55759"/>
                  <a:pt x="76680" y="55872"/>
                  <a:pt x="76634" y="55736"/>
                </a:cubicBezTo>
                <a:cubicBezTo>
                  <a:pt x="76793" y="55236"/>
                  <a:pt x="76589" y="54531"/>
                  <a:pt x="76702" y="53780"/>
                </a:cubicBezTo>
                <a:cubicBezTo>
                  <a:pt x="76748" y="53553"/>
                  <a:pt x="76884" y="53280"/>
                  <a:pt x="76930" y="53053"/>
                </a:cubicBezTo>
                <a:cubicBezTo>
                  <a:pt x="76998" y="52439"/>
                  <a:pt x="76748" y="51302"/>
                  <a:pt x="77180" y="50961"/>
                </a:cubicBezTo>
                <a:cubicBezTo>
                  <a:pt x="77112" y="50870"/>
                  <a:pt x="77043" y="50801"/>
                  <a:pt x="76930" y="50733"/>
                </a:cubicBezTo>
                <a:cubicBezTo>
                  <a:pt x="77203" y="50096"/>
                  <a:pt x="76816" y="49664"/>
                  <a:pt x="77089" y="48937"/>
                </a:cubicBezTo>
                <a:cubicBezTo>
                  <a:pt x="76725" y="48755"/>
                  <a:pt x="76952" y="48550"/>
                  <a:pt x="76884" y="48118"/>
                </a:cubicBezTo>
                <a:cubicBezTo>
                  <a:pt x="76816" y="48073"/>
                  <a:pt x="76634" y="48254"/>
                  <a:pt x="76634" y="48300"/>
                </a:cubicBezTo>
                <a:cubicBezTo>
                  <a:pt x="76611" y="48414"/>
                  <a:pt x="76770" y="48482"/>
                  <a:pt x="76770" y="48618"/>
                </a:cubicBezTo>
                <a:cubicBezTo>
                  <a:pt x="76770" y="48778"/>
                  <a:pt x="76657" y="48800"/>
                  <a:pt x="76657" y="48914"/>
                </a:cubicBezTo>
                <a:cubicBezTo>
                  <a:pt x="76680" y="49050"/>
                  <a:pt x="76793" y="49187"/>
                  <a:pt x="76793" y="49323"/>
                </a:cubicBezTo>
                <a:cubicBezTo>
                  <a:pt x="76793" y="49551"/>
                  <a:pt x="76702" y="49687"/>
                  <a:pt x="76657" y="49915"/>
                </a:cubicBezTo>
                <a:cubicBezTo>
                  <a:pt x="76634" y="50142"/>
                  <a:pt x="76702" y="50483"/>
                  <a:pt x="76589" y="50915"/>
                </a:cubicBezTo>
                <a:cubicBezTo>
                  <a:pt x="76543" y="51029"/>
                  <a:pt x="76407" y="51165"/>
                  <a:pt x="76407" y="51188"/>
                </a:cubicBezTo>
                <a:cubicBezTo>
                  <a:pt x="76384" y="51302"/>
                  <a:pt x="76475" y="51643"/>
                  <a:pt x="76429" y="51916"/>
                </a:cubicBezTo>
                <a:cubicBezTo>
                  <a:pt x="76384" y="52234"/>
                  <a:pt x="76407" y="52279"/>
                  <a:pt x="76361" y="52712"/>
                </a:cubicBezTo>
                <a:cubicBezTo>
                  <a:pt x="76338" y="52871"/>
                  <a:pt x="76316" y="53098"/>
                  <a:pt x="76293" y="53325"/>
                </a:cubicBezTo>
                <a:cubicBezTo>
                  <a:pt x="76270" y="53598"/>
                  <a:pt x="76247" y="53871"/>
                  <a:pt x="76270" y="54167"/>
                </a:cubicBezTo>
                <a:cubicBezTo>
                  <a:pt x="76134" y="54190"/>
                  <a:pt x="76134" y="54053"/>
                  <a:pt x="76020" y="54053"/>
                </a:cubicBezTo>
                <a:cubicBezTo>
                  <a:pt x="75997" y="54372"/>
                  <a:pt x="76043" y="54758"/>
                  <a:pt x="75747" y="54667"/>
                </a:cubicBezTo>
                <a:cubicBezTo>
                  <a:pt x="75747" y="54804"/>
                  <a:pt x="75884" y="54781"/>
                  <a:pt x="75997" y="54781"/>
                </a:cubicBezTo>
                <a:cubicBezTo>
                  <a:pt x="76179" y="54826"/>
                  <a:pt x="76043" y="54417"/>
                  <a:pt x="76088" y="54281"/>
                </a:cubicBezTo>
                <a:cubicBezTo>
                  <a:pt x="76384" y="54599"/>
                  <a:pt x="76270" y="55304"/>
                  <a:pt x="76134" y="55804"/>
                </a:cubicBezTo>
                <a:cubicBezTo>
                  <a:pt x="75997" y="56054"/>
                  <a:pt x="76452" y="56122"/>
                  <a:pt x="76202" y="56191"/>
                </a:cubicBezTo>
                <a:cubicBezTo>
                  <a:pt x="76020" y="56395"/>
                  <a:pt x="76043" y="56145"/>
                  <a:pt x="75952" y="55986"/>
                </a:cubicBezTo>
                <a:cubicBezTo>
                  <a:pt x="75906" y="55895"/>
                  <a:pt x="75770" y="56009"/>
                  <a:pt x="75793" y="55781"/>
                </a:cubicBezTo>
                <a:cubicBezTo>
                  <a:pt x="75793" y="55713"/>
                  <a:pt x="75884" y="55690"/>
                  <a:pt x="75884" y="55599"/>
                </a:cubicBezTo>
                <a:cubicBezTo>
                  <a:pt x="75975" y="55622"/>
                  <a:pt x="75952" y="55781"/>
                  <a:pt x="75952" y="55895"/>
                </a:cubicBezTo>
                <a:cubicBezTo>
                  <a:pt x="76179" y="55599"/>
                  <a:pt x="75906" y="55236"/>
                  <a:pt x="76066" y="54895"/>
                </a:cubicBezTo>
                <a:cubicBezTo>
                  <a:pt x="75611" y="54735"/>
                  <a:pt x="76020" y="55690"/>
                  <a:pt x="75543" y="55486"/>
                </a:cubicBezTo>
                <a:cubicBezTo>
                  <a:pt x="75656" y="56032"/>
                  <a:pt x="76043" y="56213"/>
                  <a:pt x="75838" y="56850"/>
                </a:cubicBezTo>
                <a:cubicBezTo>
                  <a:pt x="76179" y="56987"/>
                  <a:pt x="75952" y="56395"/>
                  <a:pt x="76270" y="56486"/>
                </a:cubicBezTo>
                <a:cubicBezTo>
                  <a:pt x="76270" y="56941"/>
                  <a:pt x="76225" y="57305"/>
                  <a:pt x="76043" y="57487"/>
                </a:cubicBezTo>
                <a:cubicBezTo>
                  <a:pt x="75929" y="57328"/>
                  <a:pt x="75952" y="56805"/>
                  <a:pt x="75656" y="57100"/>
                </a:cubicBezTo>
                <a:cubicBezTo>
                  <a:pt x="75656" y="57282"/>
                  <a:pt x="75975" y="57191"/>
                  <a:pt x="75861" y="57464"/>
                </a:cubicBezTo>
                <a:cubicBezTo>
                  <a:pt x="75406" y="57373"/>
                  <a:pt x="75520" y="58010"/>
                  <a:pt x="75724" y="58146"/>
                </a:cubicBezTo>
                <a:cubicBezTo>
                  <a:pt x="75861" y="58078"/>
                  <a:pt x="75929" y="57919"/>
                  <a:pt x="75929" y="57646"/>
                </a:cubicBezTo>
                <a:cubicBezTo>
                  <a:pt x="76270" y="57783"/>
                  <a:pt x="75952" y="58101"/>
                  <a:pt x="75952" y="58351"/>
                </a:cubicBezTo>
                <a:cubicBezTo>
                  <a:pt x="75633" y="58101"/>
                  <a:pt x="75588" y="58442"/>
                  <a:pt x="75383" y="58578"/>
                </a:cubicBezTo>
                <a:cubicBezTo>
                  <a:pt x="75702" y="58715"/>
                  <a:pt x="75724" y="58351"/>
                  <a:pt x="75906" y="58578"/>
                </a:cubicBezTo>
                <a:cubicBezTo>
                  <a:pt x="75815" y="58783"/>
                  <a:pt x="75520" y="58715"/>
                  <a:pt x="75474" y="58965"/>
                </a:cubicBezTo>
                <a:cubicBezTo>
                  <a:pt x="75474" y="59192"/>
                  <a:pt x="75633" y="58897"/>
                  <a:pt x="75679" y="58874"/>
                </a:cubicBezTo>
                <a:cubicBezTo>
                  <a:pt x="75679" y="59238"/>
                  <a:pt x="75633" y="59579"/>
                  <a:pt x="75497" y="59966"/>
                </a:cubicBezTo>
                <a:cubicBezTo>
                  <a:pt x="75338" y="60352"/>
                  <a:pt x="75110" y="60716"/>
                  <a:pt x="74860" y="61034"/>
                </a:cubicBezTo>
                <a:cubicBezTo>
                  <a:pt x="74815" y="61080"/>
                  <a:pt x="74792" y="61125"/>
                  <a:pt x="74747" y="61148"/>
                </a:cubicBezTo>
                <a:cubicBezTo>
                  <a:pt x="74724" y="61216"/>
                  <a:pt x="74315" y="61307"/>
                  <a:pt x="74451" y="61603"/>
                </a:cubicBezTo>
                <a:cubicBezTo>
                  <a:pt x="74042" y="61853"/>
                  <a:pt x="73359" y="62444"/>
                  <a:pt x="73064" y="62694"/>
                </a:cubicBezTo>
                <a:cubicBezTo>
                  <a:pt x="72996" y="62376"/>
                  <a:pt x="73428" y="62217"/>
                  <a:pt x="73678" y="61989"/>
                </a:cubicBezTo>
                <a:cubicBezTo>
                  <a:pt x="74042" y="61648"/>
                  <a:pt x="74406" y="61330"/>
                  <a:pt x="74519" y="61034"/>
                </a:cubicBezTo>
                <a:cubicBezTo>
                  <a:pt x="74292" y="60852"/>
                  <a:pt x="74246" y="61034"/>
                  <a:pt x="74110" y="60761"/>
                </a:cubicBezTo>
                <a:cubicBezTo>
                  <a:pt x="73973" y="60989"/>
                  <a:pt x="73723" y="60943"/>
                  <a:pt x="73746" y="61125"/>
                </a:cubicBezTo>
                <a:cubicBezTo>
                  <a:pt x="73837" y="61080"/>
                  <a:pt x="73928" y="61080"/>
                  <a:pt x="74133" y="60966"/>
                </a:cubicBezTo>
                <a:cubicBezTo>
                  <a:pt x="74315" y="61398"/>
                  <a:pt x="73769" y="61262"/>
                  <a:pt x="73587" y="61512"/>
                </a:cubicBezTo>
                <a:cubicBezTo>
                  <a:pt x="73701" y="61671"/>
                  <a:pt x="73814" y="61239"/>
                  <a:pt x="73928" y="61535"/>
                </a:cubicBezTo>
                <a:cubicBezTo>
                  <a:pt x="73246" y="62149"/>
                  <a:pt x="72313" y="62831"/>
                  <a:pt x="71245" y="63445"/>
                </a:cubicBezTo>
                <a:cubicBezTo>
                  <a:pt x="70722" y="63740"/>
                  <a:pt x="70153" y="64036"/>
                  <a:pt x="69607" y="64309"/>
                </a:cubicBezTo>
                <a:cubicBezTo>
                  <a:pt x="69312" y="64445"/>
                  <a:pt x="69039" y="64559"/>
                  <a:pt x="68766" y="64695"/>
                </a:cubicBezTo>
                <a:cubicBezTo>
                  <a:pt x="68448" y="64832"/>
                  <a:pt x="68175" y="64968"/>
                  <a:pt x="67879" y="65082"/>
                </a:cubicBezTo>
                <a:cubicBezTo>
                  <a:pt x="67743" y="65150"/>
                  <a:pt x="67538" y="65127"/>
                  <a:pt x="67402" y="65196"/>
                </a:cubicBezTo>
                <a:cubicBezTo>
                  <a:pt x="67197" y="65309"/>
                  <a:pt x="67061" y="65446"/>
                  <a:pt x="66879" y="65514"/>
                </a:cubicBezTo>
                <a:cubicBezTo>
                  <a:pt x="66560" y="65628"/>
                  <a:pt x="66014" y="65446"/>
                  <a:pt x="65924" y="65832"/>
                </a:cubicBezTo>
                <a:cubicBezTo>
                  <a:pt x="65810" y="65673"/>
                  <a:pt x="65491" y="65901"/>
                  <a:pt x="65355" y="65810"/>
                </a:cubicBezTo>
                <a:cubicBezTo>
                  <a:pt x="65241" y="65878"/>
                  <a:pt x="65332" y="65992"/>
                  <a:pt x="65423" y="65969"/>
                </a:cubicBezTo>
                <a:cubicBezTo>
                  <a:pt x="63968" y="67060"/>
                  <a:pt x="61944" y="67333"/>
                  <a:pt x="60807" y="68220"/>
                </a:cubicBezTo>
                <a:cubicBezTo>
                  <a:pt x="60648" y="68243"/>
                  <a:pt x="60784" y="68152"/>
                  <a:pt x="60739" y="68061"/>
                </a:cubicBezTo>
                <a:cubicBezTo>
                  <a:pt x="60466" y="68288"/>
                  <a:pt x="60148" y="68516"/>
                  <a:pt x="59693" y="68698"/>
                </a:cubicBezTo>
                <a:cubicBezTo>
                  <a:pt x="59625" y="68493"/>
                  <a:pt x="60011" y="68425"/>
                  <a:pt x="59943" y="68220"/>
                </a:cubicBezTo>
                <a:cubicBezTo>
                  <a:pt x="59647" y="68334"/>
                  <a:pt x="59352" y="68811"/>
                  <a:pt x="59033" y="68698"/>
                </a:cubicBezTo>
                <a:cubicBezTo>
                  <a:pt x="58897" y="68357"/>
                  <a:pt x="59465" y="68607"/>
                  <a:pt x="59397" y="68266"/>
                </a:cubicBezTo>
                <a:cubicBezTo>
                  <a:pt x="59670" y="68106"/>
                  <a:pt x="59784" y="68266"/>
                  <a:pt x="60079" y="68061"/>
                </a:cubicBezTo>
                <a:cubicBezTo>
                  <a:pt x="60148" y="68015"/>
                  <a:pt x="60148" y="67947"/>
                  <a:pt x="60239" y="67902"/>
                </a:cubicBezTo>
                <a:cubicBezTo>
                  <a:pt x="60193" y="67720"/>
                  <a:pt x="60079" y="67629"/>
                  <a:pt x="59920" y="67674"/>
                </a:cubicBezTo>
                <a:cubicBezTo>
                  <a:pt x="60170" y="67470"/>
                  <a:pt x="60079" y="67106"/>
                  <a:pt x="60057" y="66992"/>
                </a:cubicBezTo>
                <a:cubicBezTo>
                  <a:pt x="59761" y="66742"/>
                  <a:pt x="59511" y="67220"/>
                  <a:pt x="59238" y="67151"/>
                </a:cubicBezTo>
                <a:cubicBezTo>
                  <a:pt x="59079" y="66924"/>
                  <a:pt x="59511" y="66947"/>
                  <a:pt x="59579" y="66901"/>
                </a:cubicBezTo>
                <a:cubicBezTo>
                  <a:pt x="59670" y="66856"/>
                  <a:pt x="59556" y="66742"/>
                  <a:pt x="59602" y="66719"/>
                </a:cubicBezTo>
                <a:cubicBezTo>
                  <a:pt x="59852" y="66560"/>
                  <a:pt x="60216" y="66424"/>
                  <a:pt x="60580" y="66196"/>
                </a:cubicBezTo>
                <a:cubicBezTo>
                  <a:pt x="60807" y="66287"/>
                  <a:pt x="60966" y="66719"/>
                  <a:pt x="60762" y="66856"/>
                </a:cubicBezTo>
                <a:cubicBezTo>
                  <a:pt x="60762" y="67060"/>
                  <a:pt x="61239" y="67038"/>
                  <a:pt x="61194" y="66856"/>
                </a:cubicBezTo>
                <a:cubicBezTo>
                  <a:pt x="61535" y="66856"/>
                  <a:pt x="61125" y="67174"/>
                  <a:pt x="61194" y="67311"/>
                </a:cubicBezTo>
                <a:cubicBezTo>
                  <a:pt x="61398" y="67242"/>
                  <a:pt x="61444" y="67129"/>
                  <a:pt x="61353" y="66969"/>
                </a:cubicBezTo>
                <a:cubicBezTo>
                  <a:pt x="61626" y="66810"/>
                  <a:pt x="61671" y="67106"/>
                  <a:pt x="61990" y="66878"/>
                </a:cubicBezTo>
                <a:cubicBezTo>
                  <a:pt x="61967" y="67265"/>
                  <a:pt x="61353" y="67060"/>
                  <a:pt x="61353" y="67424"/>
                </a:cubicBezTo>
                <a:cubicBezTo>
                  <a:pt x="61034" y="67583"/>
                  <a:pt x="60489" y="67401"/>
                  <a:pt x="60284" y="67788"/>
                </a:cubicBezTo>
                <a:cubicBezTo>
                  <a:pt x="60307" y="68175"/>
                  <a:pt x="61034" y="67492"/>
                  <a:pt x="60807" y="67947"/>
                </a:cubicBezTo>
                <a:cubicBezTo>
                  <a:pt x="61103" y="67583"/>
                  <a:pt x="61444" y="67652"/>
                  <a:pt x="61626" y="67311"/>
                </a:cubicBezTo>
                <a:cubicBezTo>
                  <a:pt x="61808" y="67265"/>
                  <a:pt x="62035" y="67174"/>
                  <a:pt x="62080" y="67379"/>
                </a:cubicBezTo>
                <a:cubicBezTo>
                  <a:pt x="62376" y="66992"/>
                  <a:pt x="63217" y="66810"/>
                  <a:pt x="63945" y="66606"/>
                </a:cubicBezTo>
                <a:cubicBezTo>
                  <a:pt x="64195" y="66264"/>
                  <a:pt x="64650" y="65969"/>
                  <a:pt x="64991" y="65969"/>
                </a:cubicBezTo>
                <a:cubicBezTo>
                  <a:pt x="65196" y="65764"/>
                  <a:pt x="65355" y="65537"/>
                  <a:pt x="65719" y="65378"/>
                </a:cubicBezTo>
                <a:cubicBezTo>
                  <a:pt x="65787" y="65514"/>
                  <a:pt x="65673" y="65582"/>
                  <a:pt x="65764" y="65719"/>
                </a:cubicBezTo>
                <a:cubicBezTo>
                  <a:pt x="65992" y="65651"/>
                  <a:pt x="65901" y="65469"/>
                  <a:pt x="66014" y="65332"/>
                </a:cubicBezTo>
                <a:cubicBezTo>
                  <a:pt x="66333" y="65173"/>
                  <a:pt x="66788" y="65082"/>
                  <a:pt x="66924" y="64855"/>
                </a:cubicBezTo>
                <a:cubicBezTo>
                  <a:pt x="66810" y="64786"/>
                  <a:pt x="66651" y="64809"/>
                  <a:pt x="66469" y="64877"/>
                </a:cubicBezTo>
                <a:cubicBezTo>
                  <a:pt x="66606" y="64650"/>
                  <a:pt x="67038" y="64536"/>
                  <a:pt x="67129" y="64309"/>
                </a:cubicBezTo>
                <a:cubicBezTo>
                  <a:pt x="67538" y="64150"/>
                  <a:pt x="67765" y="64354"/>
                  <a:pt x="68175" y="64241"/>
                </a:cubicBezTo>
                <a:cubicBezTo>
                  <a:pt x="68288" y="64150"/>
                  <a:pt x="68107" y="64150"/>
                  <a:pt x="68084" y="63991"/>
                </a:cubicBezTo>
                <a:cubicBezTo>
                  <a:pt x="68470" y="63809"/>
                  <a:pt x="68630" y="63991"/>
                  <a:pt x="68993" y="63786"/>
                </a:cubicBezTo>
                <a:cubicBezTo>
                  <a:pt x="69062" y="63695"/>
                  <a:pt x="68993" y="63558"/>
                  <a:pt x="69175" y="63513"/>
                </a:cubicBezTo>
                <a:cubicBezTo>
                  <a:pt x="69130" y="63377"/>
                  <a:pt x="69039" y="63399"/>
                  <a:pt x="68925" y="63445"/>
                </a:cubicBezTo>
                <a:cubicBezTo>
                  <a:pt x="69130" y="63172"/>
                  <a:pt x="69357" y="63172"/>
                  <a:pt x="69607" y="63217"/>
                </a:cubicBezTo>
                <a:cubicBezTo>
                  <a:pt x="69744" y="63081"/>
                  <a:pt x="69448" y="63149"/>
                  <a:pt x="69562" y="62944"/>
                </a:cubicBezTo>
                <a:cubicBezTo>
                  <a:pt x="69835" y="62876"/>
                  <a:pt x="69926" y="63399"/>
                  <a:pt x="70290" y="63035"/>
                </a:cubicBezTo>
                <a:cubicBezTo>
                  <a:pt x="70199" y="62990"/>
                  <a:pt x="70085" y="63058"/>
                  <a:pt x="70017" y="62899"/>
                </a:cubicBezTo>
                <a:cubicBezTo>
                  <a:pt x="70358" y="62899"/>
                  <a:pt x="70199" y="62581"/>
                  <a:pt x="70426" y="62581"/>
                </a:cubicBezTo>
                <a:cubicBezTo>
                  <a:pt x="70403" y="62581"/>
                  <a:pt x="70449" y="62831"/>
                  <a:pt x="70540" y="62808"/>
                </a:cubicBezTo>
                <a:cubicBezTo>
                  <a:pt x="70631" y="62785"/>
                  <a:pt x="70653" y="62535"/>
                  <a:pt x="70540" y="62626"/>
                </a:cubicBezTo>
                <a:cubicBezTo>
                  <a:pt x="70403" y="62444"/>
                  <a:pt x="70972" y="62467"/>
                  <a:pt x="70813" y="62262"/>
                </a:cubicBezTo>
                <a:cubicBezTo>
                  <a:pt x="70608" y="62126"/>
                  <a:pt x="70199" y="62740"/>
                  <a:pt x="70085" y="62308"/>
                </a:cubicBezTo>
                <a:cubicBezTo>
                  <a:pt x="69994" y="62376"/>
                  <a:pt x="70108" y="62512"/>
                  <a:pt x="70176" y="62626"/>
                </a:cubicBezTo>
                <a:close/>
                <a:moveTo>
                  <a:pt x="46231" y="73632"/>
                </a:moveTo>
                <a:cubicBezTo>
                  <a:pt x="45981" y="73769"/>
                  <a:pt x="45207" y="73609"/>
                  <a:pt x="44980" y="73428"/>
                </a:cubicBezTo>
                <a:cubicBezTo>
                  <a:pt x="45412" y="73314"/>
                  <a:pt x="45958" y="73609"/>
                  <a:pt x="46231" y="73632"/>
                </a:cubicBezTo>
                <a:close/>
                <a:moveTo>
                  <a:pt x="74678" y="37271"/>
                </a:moveTo>
                <a:cubicBezTo>
                  <a:pt x="74496" y="37135"/>
                  <a:pt x="74815" y="37021"/>
                  <a:pt x="74883" y="36975"/>
                </a:cubicBezTo>
                <a:cubicBezTo>
                  <a:pt x="75065" y="37112"/>
                  <a:pt x="75042" y="37248"/>
                  <a:pt x="75179" y="37385"/>
                </a:cubicBezTo>
                <a:cubicBezTo>
                  <a:pt x="74997" y="37521"/>
                  <a:pt x="74906" y="36975"/>
                  <a:pt x="74678" y="37271"/>
                </a:cubicBezTo>
                <a:close/>
                <a:moveTo>
                  <a:pt x="74883" y="38181"/>
                </a:moveTo>
                <a:cubicBezTo>
                  <a:pt x="75156" y="38431"/>
                  <a:pt x="75406" y="38658"/>
                  <a:pt x="75838" y="38863"/>
                </a:cubicBezTo>
                <a:cubicBezTo>
                  <a:pt x="75497" y="38908"/>
                  <a:pt x="74724" y="38522"/>
                  <a:pt x="74883" y="38181"/>
                </a:cubicBezTo>
                <a:close/>
                <a:moveTo>
                  <a:pt x="76043" y="39181"/>
                </a:moveTo>
                <a:cubicBezTo>
                  <a:pt x="75975" y="38726"/>
                  <a:pt x="76839" y="39568"/>
                  <a:pt x="77271" y="39613"/>
                </a:cubicBezTo>
                <a:cubicBezTo>
                  <a:pt x="76907" y="39636"/>
                  <a:pt x="76452" y="39591"/>
                  <a:pt x="76384" y="39272"/>
                </a:cubicBezTo>
                <a:cubicBezTo>
                  <a:pt x="76247" y="39181"/>
                  <a:pt x="76111" y="39090"/>
                  <a:pt x="76043" y="39181"/>
                </a:cubicBezTo>
                <a:close/>
                <a:moveTo>
                  <a:pt x="69153" y="65014"/>
                </a:moveTo>
                <a:cubicBezTo>
                  <a:pt x="69380" y="64741"/>
                  <a:pt x="69835" y="64604"/>
                  <a:pt x="70267" y="64377"/>
                </a:cubicBezTo>
                <a:cubicBezTo>
                  <a:pt x="70653" y="64195"/>
                  <a:pt x="71927" y="63513"/>
                  <a:pt x="71267" y="63945"/>
                </a:cubicBezTo>
                <a:cubicBezTo>
                  <a:pt x="70790" y="64263"/>
                  <a:pt x="69744" y="64695"/>
                  <a:pt x="69153" y="65014"/>
                </a:cubicBezTo>
                <a:close/>
                <a:moveTo>
                  <a:pt x="71881" y="63581"/>
                </a:moveTo>
                <a:cubicBezTo>
                  <a:pt x="71881" y="63263"/>
                  <a:pt x="72177" y="63354"/>
                  <a:pt x="72427" y="63126"/>
                </a:cubicBezTo>
                <a:cubicBezTo>
                  <a:pt x="72723" y="63126"/>
                  <a:pt x="72041" y="63467"/>
                  <a:pt x="71881" y="63581"/>
                </a:cubicBezTo>
                <a:close/>
                <a:moveTo>
                  <a:pt x="59579" y="68652"/>
                </a:moveTo>
                <a:cubicBezTo>
                  <a:pt x="59465" y="68902"/>
                  <a:pt x="58806" y="69016"/>
                  <a:pt x="58488" y="69198"/>
                </a:cubicBezTo>
                <a:cubicBezTo>
                  <a:pt x="58601" y="68948"/>
                  <a:pt x="59261" y="68857"/>
                  <a:pt x="59579" y="68652"/>
                </a:cubicBezTo>
                <a:close/>
                <a:moveTo>
                  <a:pt x="59556" y="69107"/>
                </a:moveTo>
                <a:cubicBezTo>
                  <a:pt x="59625" y="69403"/>
                  <a:pt x="59170" y="69425"/>
                  <a:pt x="58942" y="69471"/>
                </a:cubicBezTo>
                <a:cubicBezTo>
                  <a:pt x="58897" y="69289"/>
                  <a:pt x="59374" y="69243"/>
                  <a:pt x="59556" y="69107"/>
                </a:cubicBezTo>
                <a:close/>
                <a:moveTo>
                  <a:pt x="66378" y="63900"/>
                </a:moveTo>
                <a:cubicBezTo>
                  <a:pt x="66788" y="63649"/>
                  <a:pt x="67311" y="63991"/>
                  <a:pt x="67061" y="63422"/>
                </a:cubicBezTo>
                <a:cubicBezTo>
                  <a:pt x="66788" y="63581"/>
                  <a:pt x="66310" y="63649"/>
                  <a:pt x="66378" y="63900"/>
                </a:cubicBezTo>
                <a:close/>
                <a:moveTo>
                  <a:pt x="65924" y="63831"/>
                </a:moveTo>
                <a:cubicBezTo>
                  <a:pt x="66401" y="63445"/>
                  <a:pt x="67129" y="63217"/>
                  <a:pt x="67811" y="63104"/>
                </a:cubicBezTo>
                <a:cubicBezTo>
                  <a:pt x="68107" y="63013"/>
                  <a:pt x="67902" y="62785"/>
                  <a:pt x="68243" y="62740"/>
                </a:cubicBezTo>
                <a:cubicBezTo>
                  <a:pt x="68243" y="62808"/>
                  <a:pt x="68198" y="62854"/>
                  <a:pt x="68220" y="62922"/>
                </a:cubicBezTo>
                <a:cubicBezTo>
                  <a:pt x="68698" y="62808"/>
                  <a:pt x="68766" y="62558"/>
                  <a:pt x="69016" y="62376"/>
                </a:cubicBezTo>
                <a:cubicBezTo>
                  <a:pt x="69084" y="62808"/>
                  <a:pt x="69380" y="62649"/>
                  <a:pt x="69607" y="62649"/>
                </a:cubicBezTo>
                <a:cubicBezTo>
                  <a:pt x="69607" y="63104"/>
                  <a:pt x="68902" y="62990"/>
                  <a:pt x="68698" y="62899"/>
                </a:cubicBezTo>
                <a:cubicBezTo>
                  <a:pt x="68766" y="63217"/>
                  <a:pt x="68539" y="63672"/>
                  <a:pt x="68243" y="63649"/>
                </a:cubicBezTo>
                <a:cubicBezTo>
                  <a:pt x="68129" y="63445"/>
                  <a:pt x="68516" y="63445"/>
                  <a:pt x="68470" y="63286"/>
                </a:cubicBezTo>
                <a:cubicBezTo>
                  <a:pt x="68288" y="63081"/>
                  <a:pt x="68220" y="63422"/>
                  <a:pt x="68198" y="63490"/>
                </a:cubicBezTo>
                <a:cubicBezTo>
                  <a:pt x="68061" y="63467"/>
                  <a:pt x="67788" y="63786"/>
                  <a:pt x="67629" y="63740"/>
                </a:cubicBezTo>
                <a:cubicBezTo>
                  <a:pt x="67629" y="63718"/>
                  <a:pt x="67584" y="63581"/>
                  <a:pt x="67561" y="63581"/>
                </a:cubicBezTo>
                <a:cubicBezTo>
                  <a:pt x="67447" y="63627"/>
                  <a:pt x="67402" y="63786"/>
                  <a:pt x="67265" y="63900"/>
                </a:cubicBezTo>
                <a:cubicBezTo>
                  <a:pt x="67129" y="63968"/>
                  <a:pt x="67106" y="63877"/>
                  <a:pt x="67038" y="63900"/>
                </a:cubicBezTo>
                <a:cubicBezTo>
                  <a:pt x="66924" y="63945"/>
                  <a:pt x="66879" y="64172"/>
                  <a:pt x="66583" y="64081"/>
                </a:cubicBezTo>
                <a:cubicBezTo>
                  <a:pt x="66538" y="64081"/>
                  <a:pt x="66424" y="64104"/>
                  <a:pt x="66356" y="64104"/>
                </a:cubicBezTo>
                <a:cubicBezTo>
                  <a:pt x="66196" y="64036"/>
                  <a:pt x="66378" y="63604"/>
                  <a:pt x="65924" y="63831"/>
                </a:cubicBezTo>
                <a:close/>
                <a:moveTo>
                  <a:pt x="69221" y="62262"/>
                </a:moveTo>
                <a:cubicBezTo>
                  <a:pt x="69403" y="62149"/>
                  <a:pt x="69562" y="62149"/>
                  <a:pt x="69630" y="62353"/>
                </a:cubicBezTo>
                <a:cubicBezTo>
                  <a:pt x="69448" y="62467"/>
                  <a:pt x="69312" y="62490"/>
                  <a:pt x="69221" y="62262"/>
                </a:cubicBezTo>
                <a:close/>
                <a:moveTo>
                  <a:pt x="65742" y="64923"/>
                </a:moveTo>
                <a:cubicBezTo>
                  <a:pt x="66128" y="64718"/>
                  <a:pt x="66174" y="64946"/>
                  <a:pt x="66174" y="65173"/>
                </a:cubicBezTo>
                <a:cubicBezTo>
                  <a:pt x="65901" y="65332"/>
                  <a:pt x="65878" y="65014"/>
                  <a:pt x="65742" y="64923"/>
                </a:cubicBezTo>
                <a:close/>
                <a:moveTo>
                  <a:pt x="49255" y="73700"/>
                </a:moveTo>
                <a:cubicBezTo>
                  <a:pt x="48232" y="73837"/>
                  <a:pt x="47959" y="73905"/>
                  <a:pt x="46867" y="73769"/>
                </a:cubicBezTo>
                <a:cubicBezTo>
                  <a:pt x="46617" y="73632"/>
                  <a:pt x="47163" y="73723"/>
                  <a:pt x="47345" y="73723"/>
                </a:cubicBezTo>
                <a:cubicBezTo>
                  <a:pt x="47913" y="73700"/>
                  <a:pt x="48800" y="73655"/>
                  <a:pt x="49346" y="73496"/>
                </a:cubicBezTo>
                <a:cubicBezTo>
                  <a:pt x="49414" y="73632"/>
                  <a:pt x="49323" y="73678"/>
                  <a:pt x="49255" y="73700"/>
                </a:cubicBezTo>
                <a:close/>
                <a:moveTo>
                  <a:pt x="62035" y="66765"/>
                </a:moveTo>
                <a:cubicBezTo>
                  <a:pt x="61944" y="66765"/>
                  <a:pt x="61853" y="66765"/>
                  <a:pt x="61739" y="66810"/>
                </a:cubicBezTo>
                <a:cubicBezTo>
                  <a:pt x="61853" y="66651"/>
                  <a:pt x="61853" y="66446"/>
                  <a:pt x="62194" y="66333"/>
                </a:cubicBezTo>
                <a:cubicBezTo>
                  <a:pt x="62217" y="66515"/>
                  <a:pt x="61990" y="66606"/>
                  <a:pt x="62035" y="66765"/>
                </a:cubicBezTo>
                <a:close/>
                <a:moveTo>
                  <a:pt x="59420" y="67811"/>
                </a:moveTo>
                <a:cubicBezTo>
                  <a:pt x="59534" y="67629"/>
                  <a:pt x="59556" y="67447"/>
                  <a:pt x="59875" y="67333"/>
                </a:cubicBezTo>
                <a:cubicBezTo>
                  <a:pt x="59966" y="67561"/>
                  <a:pt x="59625" y="67674"/>
                  <a:pt x="59420" y="67811"/>
                </a:cubicBezTo>
                <a:close/>
                <a:moveTo>
                  <a:pt x="49824" y="70994"/>
                </a:moveTo>
                <a:cubicBezTo>
                  <a:pt x="49733" y="70835"/>
                  <a:pt x="50051" y="70881"/>
                  <a:pt x="50142" y="70790"/>
                </a:cubicBezTo>
                <a:cubicBezTo>
                  <a:pt x="50233" y="71108"/>
                  <a:pt x="49983" y="71108"/>
                  <a:pt x="49824" y="70994"/>
                </a:cubicBezTo>
                <a:close/>
                <a:moveTo>
                  <a:pt x="49437" y="72359"/>
                </a:moveTo>
                <a:cubicBezTo>
                  <a:pt x="49414" y="72450"/>
                  <a:pt x="49301" y="72450"/>
                  <a:pt x="49187" y="72450"/>
                </a:cubicBezTo>
                <a:cubicBezTo>
                  <a:pt x="49073" y="72427"/>
                  <a:pt x="48960" y="72427"/>
                  <a:pt x="48846" y="72495"/>
                </a:cubicBezTo>
                <a:cubicBezTo>
                  <a:pt x="48823" y="72222"/>
                  <a:pt x="49210" y="72382"/>
                  <a:pt x="49437" y="72359"/>
                </a:cubicBezTo>
                <a:close/>
                <a:moveTo>
                  <a:pt x="57737" y="68720"/>
                </a:moveTo>
                <a:cubicBezTo>
                  <a:pt x="57805" y="68902"/>
                  <a:pt x="57987" y="68880"/>
                  <a:pt x="58146" y="68902"/>
                </a:cubicBezTo>
                <a:cubicBezTo>
                  <a:pt x="58192" y="68811"/>
                  <a:pt x="58215" y="68698"/>
                  <a:pt x="58215" y="68584"/>
                </a:cubicBezTo>
                <a:cubicBezTo>
                  <a:pt x="58442" y="68516"/>
                  <a:pt x="58624" y="68561"/>
                  <a:pt x="58897" y="68379"/>
                </a:cubicBezTo>
                <a:cubicBezTo>
                  <a:pt x="58760" y="68675"/>
                  <a:pt x="58965" y="68652"/>
                  <a:pt x="58806" y="68880"/>
                </a:cubicBezTo>
                <a:cubicBezTo>
                  <a:pt x="58374" y="68925"/>
                  <a:pt x="58783" y="68789"/>
                  <a:pt x="58669" y="68584"/>
                </a:cubicBezTo>
                <a:cubicBezTo>
                  <a:pt x="58351" y="68766"/>
                  <a:pt x="58510" y="69062"/>
                  <a:pt x="57942" y="69175"/>
                </a:cubicBezTo>
                <a:cubicBezTo>
                  <a:pt x="57783" y="68743"/>
                  <a:pt x="57669" y="69039"/>
                  <a:pt x="57282" y="69175"/>
                </a:cubicBezTo>
                <a:cubicBezTo>
                  <a:pt x="57123" y="68857"/>
                  <a:pt x="57442" y="68652"/>
                  <a:pt x="57851" y="68470"/>
                </a:cubicBezTo>
                <a:cubicBezTo>
                  <a:pt x="57942" y="68584"/>
                  <a:pt x="57828" y="68652"/>
                  <a:pt x="57737" y="68720"/>
                </a:cubicBezTo>
                <a:close/>
                <a:moveTo>
                  <a:pt x="49528" y="73632"/>
                </a:moveTo>
                <a:cubicBezTo>
                  <a:pt x="49505" y="73337"/>
                  <a:pt x="50097" y="73359"/>
                  <a:pt x="50392" y="73200"/>
                </a:cubicBezTo>
                <a:cubicBezTo>
                  <a:pt x="50324" y="73609"/>
                  <a:pt x="49801" y="73359"/>
                  <a:pt x="49528" y="73632"/>
                </a:cubicBezTo>
                <a:close/>
                <a:moveTo>
                  <a:pt x="50574" y="71449"/>
                </a:moveTo>
                <a:cubicBezTo>
                  <a:pt x="50051" y="71768"/>
                  <a:pt x="49755" y="71699"/>
                  <a:pt x="49369" y="71859"/>
                </a:cubicBezTo>
                <a:cubicBezTo>
                  <a:pt x="49392" y="71517"/>
                  <a:pt x="49050" y="71927"/>
                  <a:pt x="49073" y="71586"/>
                </a:cubicBezTo>
                <a:cubicBezTo>
                  <a:pt x="49323" y="71631"/>
                  <a:pt x="49528" y="71472"/>
                  <a:pt x="49733" y="71472"/>
                </a:cubicBezTo>
                <a:cubicBezTo>
                  <a:pt x="49755" y="71472"/>
                  <a:pt x="49755" y="71631"/>
                  <a:pt x="49778" y="71631"/>
                </a:cubicBezTo>
                <a:cubicBezTo>
                  <a:pt x="49869" y="71677"/>
                  <a:pt x="50051" y="71495"/>
                  <a:pt x="50165" y="71517"/>
                </a:cubicBezTo>
                <a:cubicBezTo>
                  <a:pt x="50233" y="71404"/>
                  <a:pt x="50097" y="71404"/>
                  <a:pt x="50119" y="71176"/>
                </a:cubicBezTo>
                <a:cubicBezTo>
                  <a:pt x="50392" y="71358"/>
                  <a:pt x="50506" y="71017"/>
                  <a:pt x="50847" y="71063"/>
                </a:cubicBezTo>
                <a:cubicBezTo>
                  <a:pt x="50938" y="71017"/>
                  <a:pt x="50870" y="70972"/>
                  <a:pt x="50824" y="70994"/>
                </a:cubicBezTo>
                <a:cubicBezTo>
                  <a:pt x="50801" y="70722"/>
                  <a:pt x="51074" y="70994"/>
                  <a:pt x="51165" y="70926"/>
                </a:cubicBezTo>
                <a:cubicBezTo>
                  <a:pt x="51279" y="71108"/>
                  <a:pt x="50779" y="71313"/>
                  <a:pt x="51052" y="71335"/>
                </a:cubicBezTo>
                <a:cubicBezTo>
                  <a:pt x="50983" y="71586"/>
                  <a:pt x="50620" y="71381"/>
                  <a:pt x="50711" y="71131"/>
                </a:cubicBezTo>
                <a:cubicBezTo>
                  <a:pt x="50665" y="71245"/>
                  <a:pt x="50438" y="71267"/>
                  <a:pt x="50574" y="71449"/>
                </a:cubicBezTo>
                <a:close/>
                <a:moveTo>
                  <a:pt x="56714" y="70449"/>
                </a:moveTo>
                <a:cubicBezTo>
                  <a:pt x="56668" y="70267"/>
                  <a:pt x="57169" y="70198"/>
                  <a:pt x="57328" y="70062"/>
                </a:cubicBezTo>
                <a:cubicBezTo>
                  <a:pt x="57373" y="70403"/>
                  <a:pt x="56987" y="70289"/>
                  <a:pt x="56714" y="70449"/>
                </a:cubicBezTo>
                <a:close/>
                <a:moveTo>
                  <a:pt x="50983" y="72086"/>
                </a:moveTo>
                <a:cubicBezTo>
                  <a:pt x="50938" y="71836"/>
                  <a:pt x="51165" y="71904"/>
                  <a:pt x="51370" y="71859"/>
                </a:cubicBezTo>
                <a:cubicBezTo>
                  <a:pt x="51438" y="72063"/>
                  <a:pt x="51143" y="72154"/>
                  <a:pt x="50983" y="72086"/>
                </a:cubicBezTo>
                <a:close/>
                <a:moveTo>
                  <a:pt x="51211" y="72905"/>
                </a:moveTo>
                <a:cubicBezTo>
                  <a:pt x="51461" y="72814"/>
                  <a:pt x="51711" y="72723"/>
                  <a:pt x="51961" y="72609"/>
                </a:cubicBezTo>
                <a:cubicBezTo>
                  <a:pt x="52075" y="72814"/>
                  <a:pt x="51279" y="73223"/>
                  <a:pt x="51211" y="72905"/>
                </a:cubicBezTo>
                <a:close/>
                <a:moveTo>
                  <a:pt x="51643" y="72291"/>
                </a:moveTo>
                <a:cubicBezTo>
                  <a:pt x="51688" y="72563"/>
                  <a:pt x="51370" y="72541"/>
                  <a:pt x="51165" y="72563"/>
                </a:cubicBezTo>
                <a:cubicBezTo>
                  <a:pt x="51120" y="72291"/>
                  <a:pt x="51438" y="72336"/>
                  <a:pt x="51643" y="72291"/>
                </a:cubicBezTo>
                <a:close/>
                <a:moveTo>
                  <a:pt x="21126" y="5549"/>
                </a:moveTo>
                <a:cubicBezTo>
                  <a:pt x="21353" y="4889"/>
                  <a:pt x="22013" y="4048"/>
                  <a:pt x="22377" y="3343"/>
                </a:cubicBezTo>
                <a:cubicBezTo>
                  <a:pt x="22104" y="4094"/>
                  <a:pt x="21581" y="4935"/>
                  <a:pt x="21126" y="5549"/>
                </a:cubicBezTo>
                <a:close/>
                <a:moveTo>
                  <a:pt x="16032" y="64241"/>
                </a:moveTo>
                <a:cubicBezTo>
                  <a:pt x="15668" y="64354"/>
                  <a:pt x="15441" y="64013"/>
                  <a:pt x="15282" y="63581"/>
                </a:cubicBezTo>
                <a:cubicBezTo>
                  <a:pt x="15077" y="63558"/>
                  <a:pt x="14509" y="62967"/>
                  <a:pt x="14895" y="62808"/>
                </a:cubicBezTo>
                <a:cubicBezTo>
                  <a:pt x="15236" y="63308"/>
                  <a:pt x="15873" y="63877"/>
                  <a:pt x="16032" y="64241"/>
                </a:cubicBezTo>
                <a:close/>
                <a:moveTo>
                  <a:pt x="16555" y="61671"/>
                </a:moveTo>
                <a:cubicBezTo>
                  <a:pt x="16578" y="61466"/>
                  <a:pt x="16510" y="61239"/>
                  <a:pt x="16464" y="61012"/>
                </a:cubicBezTo>
                <a:cubicBezTo>
                  <a:pt x="17169" y="60943"/>
                  <a:pt x="17374" y="61898"/>
                  <a:pt x="17783" y="62467"/>
                </a:cubicBezTo>
                <a:cubicBezTo>
                  <a:pt x="17851" y="62558"/>
                  <a:pt x="17942" y="62467"/>
                  <a:pt x="18033" y="62421"/>
                </a:cubicBezTo>
                <a:cubicBezTo>
                  <a:pt x="17942" y="62831"/>
                  <a:pt x="18352" y="62876"/>
                  <a:pt x="18624" y="63126"/>
                </a:cubicBezTo>
                <a:cubicBezTo>
                  <a:pt x="18852" y="63377"/>
                  <a:pt x="18602" y="63467"/>
                  <a:pt x="18715" y="63695"/>
                </a:cubicBezTo>
                <a:cubicBezTo>
                  <a:pt x="18352" y="63536"/>
                  <a:pt x="18374" y="63035"/>
                  <a:pt x="18010" y="62808"/>
                </a:cubicBezTo>
                <a:cubicBezTo>
                  <a:pt x="17783" y="62740"/>
                  <a:pt x="17556" y="62899"/>
                  <a:pt x="17374" y="62626"/>
                </a:cubicBezTo>
                <a:cubicBezTo>
                  <a:pt x="17465" y="62512"/>
                  <a:pt x="17533" y="62626"/>
                  <a:pt x="17624" y="62558"/>
                </a:cubicBezTo>
                <a:cubicBezTo>
                  <a:pt x="17192" y="62126"/>
                  <a:pt x="17146" y="61307"/>
                  <a:pt x="16555" y="61671"/>
                </a:cubicBezTo>
                <a:close/>
                <a:moveTo>
                  <a:pt x="18101" y="61898"/>
                </a:moveTo>
                <a:cubicBezTo>
                  <a:pt x="18261" y="61898"/>
                  <a:pt x="18374" y="62103"/>
                  <a:pt x="18511" y="62240"/>
                </a:cubicBezTo>
                <a:cubicBezTo>
                  <a:pt x="18306" y="62444"/>
                  <a:pt x="18079" y="62103"/>
                  <a:pt x="18101" y="61898"/>
                </a:cubicBezTo>
                <a:close/>
                <a:moveTo>
                  <a:pt x="20034" y="69812"/>
                </a:moveTo>
                <a:cubicBezTo>
                  <a:pt x="19375" y="69607"/>
                  <a:pt x="18988" y="68789"/>
                  <a:pt x="18511" y="68334"/>
                </a:cubicBezTo>
                <a:cubicBezTo>
                  <a:pt x="18147" y="67993"/>
                  <a:pt x="17715" y="67925"/>
                  <a:pt x="17601" y="67583"/>
                </a:cubicBezTo>
                <a:cubicBezTo>
                  <a:pt x="17760" y="67401"/>
                  <a:pt x="17988" y="67834"/>
                  <a:pt x="18192" y="67993"/>
                </a:cubicBezTo>
                <a:cubicBezTo>
                  <a:pt x="18374" y="68129"/>
                  <a:pt x="18602" y="68197"/>
                  <a:pt x="18715" y="68311"/>
                </a:cubicBezTo>
                <a:cubicBezTo>
                  <a:pt x="18852" y="68425"/>
                  <a:pt x="18784" y="68493"/>
                  <a:pt x="18829" y="68538"/>
                </a:cubicBezTo>
                <a:cubicBezTo>
                  <a:pt x="18920" y="68629"/>
                  <a:pt x="19284" y="68720"/>
                  <a:pt x="19170" y="69016"/>
                </a:cubicBezTo>
                <a:cubicBezTo>
                  <a:pt x="19693" y="69357"/>
                  <a:pt x="19693" y="69312"/>
                  <a:pt x="20034" y="69812"/>
                </a:cubicBezTo>
                <a:close/>
                <a:moveTo>
                  <a:pt x="30631" y="76065"/>
                </a:moveTo>
                <a:cubicBezTo>
                  <a:pt x="30199" y="75929"/>
                  <a:pt x="30290" y="75815"/>
                  <a:pt x="29926" y="75770"/>
                </a:cubicBezTo>
                <a:cubicBezTo>
                  <a:pt x="30108" y="75338"/>
                  <a:pt x="30495" y="76111"/>
                  <a:pt x="30586" y="75611"/>
                </a:cubicBezTo>
                <a:cubicBezTo>
                  <a:pt x="30950" y="75656"/>
                  <a:pt x="30631" y="75906"/>
                  <a:pt x="30631" y="76065"/>
                </a:cubicBezTo>
                <a:close/>
                <a:moveTo>
                  <a:pt x="19352" y="62854"/>
                </a:moveTo>
                <a:cubicBezTo>
                  <a:pt x="19170" y="62626"/>
                  <a:pt x="19375" y="62399"/>
                  <a:pt x="19102" y="62330"/>
                </a:cubicBezTo>
                <a:cubicBezTo>
                  <a:pt x="18988" y="62012"/>
                  <a:pt x="19875" y="62763"/>
                  <a:pt x="19352" y="62854"/>
                </a:cubicBezTo>
                <a:close/>
                <a:moveTo>
                  <a:pt x="18511" y="63968"/>
                </a:moveTo>
                <a:cubicBezTo>
                  <a:pt x="18670" y="64218"/>
                  <a:pt x="18875" y="63558"/>
                  <a:pt x="19034" y="63968"/>
                </a:cubicBezTo>
                <a:cubicBezTo>
                  <a:pt x="18943" y="64195"/>
                  <a:pt x="18556" y="63945"/>
                  <a:pt x="18693" y="64218"/>
                </a:cubicBezTo>
                <a:cubicBezTo>
                  <a:pt x="18511" y="64309"/>
                  <a:pt x="18352" y="64104"/>
                  <a:pt x="18511" y="63968"/>
                </a:cubicBezTo>
                <a:close/>
                <a:moveTo>
                  <a:pt x="17988" y="63695"/>
                </a:moveTo>
                <a:cubicBezTo>
                  <a:pt x="18170" y="63490"/>
                  <a:pt x="18283" y="63922"/>
                  <a:pt x="18465" y="63627"/>
                </a:cubicBezTo>
                <a:cubicBezTo>
                  <a:pt x="18556" y="63763"/>
                  <a:pt x="18556" y="63877"/>
                  <a:pt x="18511" y="63968"/>
                </a:cubicBezTo>
                <a:cubicBezTo>
                  <a:pt x="18329" y="63854"/>
                  <a:pt x="18147" y="64059"/>
                  <a:pt x="17988" y="63695"/>
                </a:cubicBezTo>
                <a:close/>
                <a:moveTo>
                  <a:pt x="18806" y="62035"/>
                </a:moveTo>
                <a:cubicBezTo>
                  <a:pt x="18875" y="62217"/>
                  <a:pt x="18829" y="62490"/>
                  <a:pt x="18988" y="62626"/>
                </a:cubicBezTo>
                <a:cubicBezTo>
                  <a:pt x="18761" y="62876"/>
                  <a:pt x="18693" y="62012"/>
                  <a:pt x="18738" y="62080"/>
                </a:cubicBezTo>
                <a:cubicBezTo>
                  <a:pt x="18693" y="62012"/>
                  <a:pt x="18397" y="61739"/>
                  <a:pt x="18215" y="61466"/>
                </a:cubicBezTo>
                <a:cubicBezTo>
                  <a:pt x="18056" y="61216"/>
                  <a:pt x="18010" y="60943"/>
                  <a:pt x="17806" y="60784"/>
                </a:cubicBezTo>
                <a:cubicBezTo>
                  <a:pt x="17920" y="60693"/>
                  <a:pt x="17874" y="60557"/>
                  <a:pt x="17738" y="60375"/>
                </a:cubicBezTo>
                <a:cubicBezTo>
                  <a:pt x="18101" y="60511"/>
                  <a:pt x="18033" y="61012"/>
                  <a:pt x="18283" y="61421"/>
                </a:cubicBezTo>
                <a:cubicBezTo>
                  <a:pt x="18465" y="61671"/>
                  <a:pt x="18693" y="61807"/>
                  <a:pt x="18806" y="62035"/>
                </a:cubicBezTo>
                <a:close/>
                <a:moveTo>
                  <a:pt x="17760" y="64241"/>
                </a:moveTo>
                <a:cubicBezTo>
                  <a:pt x="17738" y="64582"/>
                  <a:pt x="17146" y="63900"/>
                  <a:pt x="17146" y="63649"/>
                </a:cubicBezTo>
                <a:cubicBezTo>
                  <a:pt x="17374" y="63536"/>
                  <a:pt x="17533" y="64332"/>
                  <a:pt x="17760" y="64241"/>
                </a:cubicBezTo>
                <a:close/>
                <a:moveTo>
                  <a:pt x="41114" y="78862"/>
                </a:moveTo>
                <a:cubicBezTo>
                  <a:pt x="40932" y="78635"/>
                  <a:pt x="40523" y="78680"/>
                  <a:pt x="40136" y="78590"/>
                </a:cubicBezTo>
                <a:cubicBezTo>
                  <a:pt x="39977" y="78544"/>
                  <a:pt x="39955" y="78453"/>
                  <a:pt x="39773" y="78385"/>
                </a:cubicBezTo>
                <a:cubicBezTo>
                  <a:pt x="39591" y="78339"/>
                  <a:pt x="39545" y="78408"/>
                  <a:pt x="39363" y="78362"/>
                </a:cubicBezTo>
                <a:cubicBezTo>
                  <a:pt x="38613" y="78112"/>
                  <a:pt x="37590" y="77794"/>
                  <a:pt x="36612" y="77521"/>
                </a:cubicBezTo>
                <a:cubicBezTo>
                  <a:pt x="36794" y="77089"/>
                  <a:pt x="37317" y="77589"/>
                  <a:pt x="37544" y="77634"/>
                </a:cubicBezTo>
                <a:cubicBezTo>
                  <a:pt x="37840" y="77703"/>
                  <a:pt x="38067" y="77543"/>
                  <a:pt x="38272" y="77771"/>
                </a:cubicBezTo>
                <a:cubicBezTo>
                  <a:pt x="38385" y="77794"/>
                  <a:pt x="38408" y="77634"/>
                  <a:pt x="38317" y="77612"/>
                </a:cubicBezTo>
                <a:cubicBezTo>
                  <a:pt x="38476" y="77430"/>
                  <a:pt x="38727" y="77794"/>
                  <a:pt x="38636" y="77976"/>
                </a:cubicBezTo>
                <a:cubicBezTo>
                  <a:pt x="39500" y="78112"/>
                  <a:pt x="40068" y="78430"/>
                  <a:pt x="40728" y="78408"/>
                </a:cubicBezTo>
                <a:cubicBezTo>
                  <a:pt x="40887" y="78544"/>
                  <a:pt x="41137" y="78658"/>
                  <a:pt x="41114" y="78862"/>
                </a:cubicBezTo>
                <a:close/>
                <a:moveTo>
                  <a:pt x="45526" y="78544"/>
                </a:moveTo>
                <a:cubicBezTo>
                  <a:pt x="45458" y="78771"/>
                  <a:pt x="45640" y="78840"/>
                  <a:pt x="45935" y="78840"/>
                </a:cubicBezTo>
                <a:cubicBezTo>
                  <a:pt x="45617" y="79204"/>
                  <a:pt x="45026" y="78703"/>
                  <a:pt x="44548" y="78840"/>
                </a:cubicBezTo>
                <a:cubicBezTo>
                  <a:pt x="44457" y="78703"/>
                  <a:pt x="44503" y="78499"/>
                  <a:pt x="44275" y="78430"/>
                </a:cubicBezTo>
                <a:cubicBezTo>
                  <a:pt x="43934" y="78430"/>
                  <a:pt x="44343" y="78635"/>
                  <a:pt x="44207" y="78771"/>
                </a:cubicBezTo>
                <a:cubicBezTo>
                  <a:pt x="44116" y="78680"/>
                  <a:pt x="43979" y="78635"/>
                  <a:pt x="43798" y="78590"/>
                </a:cubicBezTo>
                <a:cubicBezTo>
                  <a:pt x="43707" y="78430"/>
                  <a:pt x="44161" y="78385"/>
                  <a:pt x="43866" y="78271"/>
                </a:cubicBezTo>
                <a:cubicBezTo>
                  <a:pt x="43911" y="78157"/>
                  <a:pt x="44457" y="78089"/>
                  <a:pt x="44525" y="78317"/>
                </a:cubicBezTo>
                <a:cubicBezTo>
                  <a:pt x="44753" y="78339"/>
                  <a:pt x="44707" y="78112"/>
                  <a:pt x="45003" y="78226"/>
                </a:cubicBezTo>
                <a:cubicBezTo>
                  <a:pt x="45026" y="78408"/>
                  <a:pt x="44821" y="78362"/>
                  <a:pt x="44639" y="78339"/>
                </a:cubicBezTo>
                <a:cubicBezTo>
                  <a:pt x="44593" y="78453"/>
                  <a:pt x="44707" y="78499"/>
                  <a:pt x="44707" y="78590"/>
                </a:cubicBezTo>
                <a:cubicBezTo>
                  <a:pt x="45139" y="78521"/>
                  <a:pt x="45321" y="78203"/>
                  <a:pt x="45890" y="78248"/>
                </a:cubicBezTo>
                <a:cubicBezTo>
                  <a:pt x="45571" y="78612"/>
                  <a:pt x="46049" y="78430"/>
                  <a:pt x="46344" y="78385"/>
                </a:cubicBezTo>
                <a:cubicBezTo>
                  <a:pt x="46344" y="78521"/>
                  <a:pt x="46185" y="78544"/>
                  <a:pt x="46185" y="78703"/>
                </a:cubicBezTo>
                <a:cubicBezTo>
                  <a:pt x="45844" y="78726"/>
                  <a:pt x="45867" y="78521"/>
                  <a:pt x="45526" y="78544"/>
                </a:cubicBezTo>
                <a:close/>
                <a:moveTo>
                  <a:pt x="42615" y="78248"/>
                </a:moveTo>
                <a:cubicBezTo>
                  <a:pt x="42388" y="78021"/>
                  <a:pt x="42297" y="78203"/>
                  <a:pt x="42024" y="77998"/>
                </a:cubicBezTo>
                <a:cubicBezTo>
                  <a:pt x="42092" y="77839"/>
                  <a:pt x="42433" y="78021"/>
                  <a:pt x="42501" y="77862"/>
                </a:cubicBezTo>
                <a:cubicBezTo>
                  <a:pt x="42615" y="77953"/>
                  <a:pt x="42638" y="78089"/>
                  <a:pt x="42615" y="78248"/>
                </a:cubicBezTo>
                <a:close/>
                <a:moveTo>
                  <a:pt x="43638" y="79249"/>
                </a:moveTo>
                <a:cubicBezTo>
                  <a:pt x="43320" y="79385"/>
                  <a:pt x="42638" y="79067"/>
                  <a:pt x="42183" y="78999"/>
                </a:cubicBezTo>
                <a:cubicBezTo>
                  <a:pt x="42729" y="78953"/>
                  <a:pt x="43229" y="79044"/>
                  <a:pt x="43638" y="79249"/>
                </a:cubicBezTo>
                <a:close/>
                <a:moveTo>
                  <a:pt x="36384" y="75929"/>
                </a:moveTo>
                <a:cubicBezTo>
                  <a:pt x="35748" y="75747"/>
                  <a:pt x="36134" y="76429"/>
                  <a:pt x="35543" y="76202"/>
                </a:cubicBezTo>
                <a:cubicBezTo>
                  <a:pt x="35657" y="75997"/>
                  <a:pt x="35930" y="76020"/>
                  <a:pt x="36021" y="75724"/>
                </a:cubicBezTo>
                <a:cubicBezTo>
                  <a:pt x="36407" y="75861"/>
                  <a:pt x="36930" y="75793"/>
                  <a:pt x="36930" y="76202"/>
                </a:cubicBezTo>
                <a:cubicBezTo>
                  <a:pt x="36657" y="76043"/>
                  <a:pt x="36021" y="76202"/>
                  <a:pt x="36384" y="75929"/>
                </a:cubicBezTo>
                <a:close/>
                <a:moveTo>
                  <a:pt x="45753" y="79431"/>
                </a:moveTo>
                <a:cubicBezTo>
                  <a:pt x="45640" y="79613"/>
                  <a:pt x="44503" y="79545"/>
                  <a:pt x="44252" y="79204"/>
                </a:cubicBezTo>
                <a:cubicBezTo>
                  <a:pt x="44207" y="78885"/>
                  <a:pt x="44457" y="79226"/>
                  <a:pt x="44593" y="79272"/>
                </a:cubicBezTo>
                <a:cubicBezTo>
                  <a:pt x="44912" y="79340"/>
                  <a:pt x="45480" y="79294"/>
                  <a:pt x="45753" y="79431"/>
                </a:cubicBezTo>
                <a:close/>
                <a:moveTo>
                  <a:pt x="41683" y="77634"/>
                </a:moveTo>
                <a:cubicBezTo>
                  <a:pt x="41410" y="77612"/>
                  <a:pt x="41251" y="77362"/>
                  <a:pt x="40728" y="77362"/>
                </a:cubicBezTo>
                <a:cubicBezTo>
                  <a:pt x="40819" y="77180"/>
                  <a:pt x="41182" y="77430"/>
                  <a:pt x="41205" y="77134"/>
                </a:cubicBezTo>
                <a:cubicBezTo>
                  <a:pt x="41410" y="77293"/>
                  <a:pt x="41819" y="77339"/>
                  <a:pt x="41683" y="77634"/>
                </a:cubicBezTo>
                <a:close/>
                <a:moveTo>
                  <a:pt x="18465" y="64900"/>
                </a:moveTo>
                <a:cubicBezTo>
                  <a:pt x="18374" y="65014"/>
                  <a:pt x="18192" y="64900"/>
                  <a:pt x="18261" y="65059"/>
                </a:cubicBezTo>
                <a:cubicBezTo>
                  <a:pt x="17965" y="65082"/>
                  <a:pt x="18033" y="64627"/>
                  <a:pt x="18215" y="64559"/>
                </a:cubicBezTo>
                <a:close/>
                <a:moveTo>
                  <a:pt x="37476" y="76202"/>
                </a:moveTo>
                <a:cubicBezTo>
                  <a:pt x="38067" y="76475"/>
                  <a:pt x="38363" y="76475"/>
                  <a:pt x="38999" y="76770"/>
                </a:cubicBezTo>
                <a:cubicBezTo>
                  <a:pt x="38818" y="77089"/>
                  <a:pt x="38385" y="77089"/>
                  <a:pt x="37885" y="76952"/>
                </a:cubicBezTo>
                <a:cubicBezTo>
                  <a:pt x="37817" y="76588"/>
                  <a:pt x="38295" y="77043"/>
                  <a:pt x="38340" y="76816"/>
                </a:cubicBezTo>
                <a:cubicBezTo>
                  <a:pt x="38135" y="76452"/>
                  <a:pt x="37499" y="76679"/>
                  <a:pt x="37476" y="76202"/>
                </a:cubicBezTo>
                <a:close/>
                <a:moveTo>
                  <a:pt x="39955" y="77475"/>
                </a:moveTo>
                <a:cubicBezTo>
                  <a:pt x="40387" y="77680"/>
                  <a:pt x="40523" y="77384"/>
                  <a:pt x="40955" y="77612"/>
                </a:cubicBezTo>
                <a:cubicBezTo>
                  <a:pt x="40864" y="77953"/>
                  <a:pt x="40296" y="77612"/>
                  <a:pt x="40068" y="77771"/>
                </a:cubicBezTo>
                <a:cubicBezTo>
                  <a:pt x="39932" y="77657"/>
                  <a:pt x="39591" y="77293"/>
                  <a:pt x="39932" y="77202"/>
                </a:cubicBezTo>
                <a:cubicBezTo>
                  <a:pt x="39977" y="76952"/>
                  <a:pt x="39477" y="77339"/>
                  <a:pt x="39522" y="77089"/>
                </a:cubicBezTo>
                <a:cubicBezTo>
                  <a:pt x="39636" y="76793"/>
                  <a:pt x="40045" y="76998"/>
                  <a:pt x="40250" y="77134"/>
                </a:cubicBezTo>
                <a:cubicBezTo>
                  <a:pt x="40273" y="77407"/>
                  <a:pt x="40023" y="77339"/>
                  <a:pt x="39955" y="77475"/>
                </a:cubicBezTo>
                <a:close/>
                <a:moveTo>
                  <a:pt x="35839" y="76566"/>
                </a:moveTo>
                <a:cubicBezTo>
                  <a:pt x="35952" y="76406"/>
                  <a:pt x="36885" y="76270"/>
                  <a:pt x="37067" y="76770"/>
                </a:cubicBezTo>
                <a:cubicBezTo>
                  <a:pt x="37271" y="76770"/>
                  <a:pt x="37476" y="76770"/>
                  <a:pt x="37703" y="76793"/>
                </a:cubicBezTo>
                <a:cubicBezTo>
                  <a:pt x="37703" y="76884"/>
                  <a:pt x="37635" y="76861"/>
                  <a:pt x="37590" y="76861"/>
                </a:cubicBezTo>
                <a:cubicBezTo>
                  <a:pt x="37544" y="76907"/>
                  <a:pt x="37590" y="76952"/>
                  <a:pt x="37658" y="76975"/>
                </a:cubicBezTo>
                <a:cubicBezTo>
                  <a:pt x="37248" y="77225"/>
                  <a:pt x="36475" y="76202"/>
                  <a:pt x="36316" y="76793"/>
                </a:cubicBezTo>
                <a:cubicBezTo>
                  <a:pt x="35998" y="76770"/>
                  <a:pt x="36089" y="76611"/>
                  <a:pt x="35839" y="76566"/>
                </a:cubicBezTo>
                <a:close/>
                <a:moveTo>
                  <a:pt x="39113" y="77407"/>
                </a:moveTo>
                <a:cubicBezTo>
                  <a:pt x="39386" y="77680"/>
                  <a:pt x="38567" y="77634"/>
                  <a:pt x="38476" y="77384"/>
                </a:cubicBezTo>
                <a:cubicBezTo>
                  <a:pt x="38636" y="77248"/>
                  <a:pt x="38931" y="77680"/>
                  <a:pt x="39113" y="77407"/>
                </a:cubicBezTo>
                <a:close/>
                <a:moveTo>
                  <a:pt x="38931" y="76998"/>
                </a:moveTo>
                <a:cubicBezTo>
                  <a:pt x="39136" y="77157"/>
                  <a:pt x="39704" y="77180"/>
                  <a:pt x="39636" y="77475"/>
                </a:cubicBezTo>
                <a:cubicBezTo>
                  <a:pt x="39181" y="77407"/>
                  <a:pt x="39113" y="77180"/>
                  <a:pt x="38681" y="77111"/>
                </a:cubicBezTo>
                <a:cubicBezTo>
                  <a:pt x="38727" y="77020"/>
                  <a:pt x="38886" y="77111"/>
                  <a:pt x="38931" y="76998"/>
                </a:cubicBezTo>
                <a:close/>
                <a:moveTo>
                  <a:pt x="592" y="49687"/>
                </a:moveTo>
                <a:cubicBezTo>
                  <a:pt x="523" y="49619"/>
                  <a:pt x="478" y="49710"/>
                  <a:pt x="592" y="49801"/>
                </a:cubicBezTo>
                <a:cubicBezTo>
                  <a:pt x="796" y="49619"/>
                  <a:pt x="796" y="49437"/>
                  <a:pt x="614" y="49255"/>
                </a:cubicBezTo>
                <a:cubicBezTo>
                  <a:pt x="387" y="49414"/>
                  <a:pt x="751" y="49528"/>
                  <a:pt x="592" y="49687"/>
                </a:cubicBezTo>
                <a:close/>
                <a:moveTo>
                  <a:pt x="1706" y="50256"/>
                </a:moveTo>
                <a:cubicBezTo>
                  <a:pt x="1797" y="50256"/>
                  <a:pt x="2274" y="49983"/>
                  <a:pt x="2002" y="49824"/>
                </a:cubicBezTo>
                <a:cubicBezTo>
                  <a:pt x="1888" y="49733"/>
                  <a:pt x="1433" y="50142"/>
                  <a:pt x="1706" y="50256"/>
                </a:cubicBezTo>
                <a:close/>
                <a:moveTo>
                  <a:pt x="2070" y="50233"/>
                </a:moveTo>
                <a:cubicBezTo>
                  <a:pt x="2229" y="50392"/>
                  <a:pt x="2365" y="50347"/>
                  <a:pt x="2502" y="50301"/>
                </a:cubicBezTo>
                <a:cubicBezTo>
                  <a:pt x="2434" y="50210"/>
                  <a:pt x="2456" y="50096"/>
                  <a:pt x="2297" y="50005"/>
                </a:cubicBezTo>
                <a:close/>
                <a:moveTo>
                  <a:pt x="2979" y="50187"/>
                </a:moveTo>
                <a:cubicBezTo>
                  <a:pt x="3161" y="50051"/>
                  <a:pt x="3002" y="49892"/>
                  <a:pt x="2911" y="49755"/>
                </a:cubicBezTo>
                <a:cubicBezTo>
                  <a:pt x="2638" y="49892"/>
                  <a:pt x="2797" y="50028"/>
                  <a:pt x="2979" y="50187"/>
                </a:cubicBezTo>
                <a:close/>
                <a:moveTo>
                  <a:pt x="2502" y="50415"/>
                </a:moveTo>
                <a:cubicBezTo>
                  <a:pt x="2661" y="50779"/>
                  <a:pt x="2843" y="50710"/>
                  <a:pt x="3002" y="50801"/>
                </a:cubicBezTo>
                <a:cubicBezTo>
                  <a:pt x="3116" y="50847"/>
                  <a:pt x="3343" y="51256"/>
                  <a:pt x="3434" y="50983"/>
                </a:cubicBezTo>
                <a:cubicBezTo>
                  <a:pt x="3548" y="50847"/>
                  <a:pt x="3184" y="50688"/>
                  <a:pt x="3252" y="50551"/>
                </a:cubicBezTo>
                <a:cubicBezTo>
                  <a:pt x="2866" y="50756"/>
                  <a:pt x="2820" y="50415"/>
                  <a:pt x="2502" y="50415"/>
                </a:cubicBezTo>
                <a:close/>
                <a:moveTo>
                  <a:pt x="4162" y="51393"/>
                </a:moveTo>
                <a:cubicBezTo>
                  <a:pt x="4185" y="51734"/>
                  <a:pt x="4276" y="51802"/>
                  <a:pt x="3866" y="52029"/>
                </a:cubicBezTo>
                <a:cubicBezTo>
                  <a:pt x="4094" y="52439"/>
                  <a:pt x="4321" y="51779"/>
                  <a:pt x="4412" y="51893"/>
                </a:cubicBezTo>
                <a:cubicBezTo>
                  <a:pt x="4344" y="52120"/>
                  <a:pt x="4776" y="52666"/>
                  <a:pt x="5071" y="52370"/>
                </a:cubicBezTo>
                <a:cubicBezTo>
                  <a:pt x="4958" y="52098"/>
                  <a:pt x="4821" y="52302"/>
                  <a:pt x="4708" y="52211"/>
                </a:cubicBezTo>
                <a:cubicBezTo>
                  <a:pt x="4548" y="51893"/>
                  <a:pt x="4617" y="51393"/>
                  <a:pt x="4162" y="51393"/>
                </a:cubicBezTo>
                <a:close/>
                <a:moveTo>
                  <a:pt x="5322" y="52507"/>
                </a:moveTo>
                <a:cubicBezTo>
                  <a:pt x="5094" y="52689"/>
                  <a:pt x="5458" y="53257"/>
                  <a:pt x="5708" y="53098"/>
                </a:cubicBezTo>
                <a:cubicBezTo>
                  <a:pt x="5640" y="52825"/>
                  <a:pt x="5458" y="52848"/>
                  <a:pt x="5322" y="52507"/>
                </a:cubicBezTo>
                <a:close/>
                <a:moveTo>
                  <a:pt x="205" y="48800"/>
                </a:moveTo>
                <a:cubicBezTo>
                  <a:pt x="614" y="48664"/>
                  <a:pt x="1001" y="48345"/>
                  <a:pt x="1456" y="48436"/>
                </a:cubicBezTo>
                <a:cubicBezTo>
                  <a:pt x="1524" y="48436"/>
                  <a:pt x="1706" y="48618"/>
                  <a:pt x="1842" y="48664"/>
                </a:cubicBezTo>
                <a:cubicBezTo>
                  <a:pt x="2002" y="48709"/>
                  <a:pt x="2434" y="48755"/>
                  <a:pt x="2570" y="49073"/>
                </a:cubicBezTo>
                <a:cubicBezTo>
                  <a:pt x="2729" y="49164"/>
                  <a:pt x="2888" y="49141"/>
                  <a:pt x="3070" y="49210"/>
                </a:cubicBezTo>
                <a:cubicBezTo>
                  <a:pt x="3957" y="50142"/>
                  <a:pt x="4685" y="50574"/>
                  <a:pt x="5162" y="51324"/>
                </a:cubicBezTo>
                <a:cubicBezTo>
                  <a:pt x="5049" y="51324"/>
                  <a:pt x="4958" y="51302"/>
                  <a:pt x="4844" y="51233"/>
                </a:cubicBezTo>
                <a:cubicBezTo>
                  <a:pt x="4685" y="51461"/>
                  <a:pt x="4935" y="51484"/>
                  <a:pt x="5094" y="51620"/>
                </a:cubicBezTo>
                <a:cubicBezTo>
                  <a:pt x="4935" y="51847"/>
                  <a:pt x="5117" y="52325"/>
                  <a:pt x="5322" y="52393"/>
                </a:cubicBezTo>
                <a:cubicBezTo>
                  <a:pt x="5322" y="52029"/>
                  <a:pt x="5344" y="51665"/>
                  <a:pt x="5162" y="51438"/>
                </a:cubicBezTo>
                <a:cubicBezTo>
                  <a:pt x="5549" y="51575"/>
                  <a:pt x="5549" y="51984"/>
                  <a:pt x="5936" y="52211"/>
                </a:cubicBezTo>
                <a:cubicBezTo>
                  <a:pt x="5617" y="52279"/>
                  <a:pt x="5890" y="52598"/>
                  <a:pt x="5572" y="52279"/>
                </a:cubicBezTo>
                <a:cubicBezTo>
                  <a:pt x="5549" y="52461"/>
                  <a:pt x="5708" y="52734"/>
                  <a:pt x="5845" y="52757"/>
                </a:cubicBezTo>
                <a:cubicBezTo>
                  <a:pt x="6049" y="52552"/>
                  <a:pt x="5799" y="52325"/>
                  <a:pt x="6118" y="52166"/>
                </a:cubicBezTo>
                <a:lnTo>
                  <a:pt x="6413" y="52507"/>
                </a:lnTo>
                <a:cubicBezTo>
                  <a:pt x="5958" y="52143"/>
                  <a:pt x="6072" y="52939"/>
                  <a:pt x="6390" y="52984"/>
                </a:cubicBezTo>
                <a:cubicBezTo>
                  <a:pt x="6504" y="52916"/>
                  <a:pt x="6299" y="52825"/>
                  <a:pt x="6277" y="52734"/>
                </a:cubicBezTo>
                <a:cubicBezTo>
                  <a:pt x="6254" y="52461"/>
                  <a:pt x="6618" y="53098"/>
                  <a:pt x="6868" y="53189"/>
                </a:cubicBezTo>
                <a:cubicBezTo>
                  <a:pt x="6845" y="53280"/>
                  <a:pt x="6936" y="53394"/>
                  <a:pt x="6800" y="53485"/>
                </a:cubicBezTo>
                <a:cubicBezTo>
                  <a:pt x="7118" y="53576"/>
                  <a:pt x="7118" y="54099"/>
                  <a:pt x="7209" y="54417"/>
                </a:cubicBezTo>
                <a:cubicBezTo>
                  <a:pt x="6822" y="54121"/>
                  <a:pt x="6436" y="53735"/>
                  <a:pt x="6027" y="53985"/>
                </a:cubicBezTo>
                <a:cubicBezTo>
                  <a:pt x="5981" y="53894"/>
                  <a:pt x="6118" y="53849"/>
                  <a:pt x="6027" y="53758"/>
                </a:cubicBezTo>
                <a:cubicBezTo>
                  <a:pt x="5822" y="53576"/>
                  <a:pt x="5958" y="53917"/>
                  <a:pt x="5776" y="53962"/>
                </a:cubicBezTo>
                <a:cubicBezTo>
                  <a:pt x="5617" y="53667"/>
                  <a:pt x="5435" y="53712"/>
                  <a:pt x="5253" y="53485"/>
                </a:cubicBezTo>
                <a:cubicBezTo>
                  <a:pt x="5390" y="53257"/>
                  <a:pt x="5504" y="53530"/>
                  <a:pt x="5617" y="53644"/>
                </a:cubicBezTo>
                <a:cubicBezTo>
                  <a:pt x="5958" y="53462"/>
                  <a:pt x="5367" y="53030"/>
                  <a:pt x="5162" y="53098"/>
                </a:cubicBezTo>
                <a:cubicBezTo>
                  <a:pt x="4958" y="52916"/>
                  <a:pt x="5231" y="52780"/>
                  <a:pt x="4935" y="52598"/>
                </a:cubicBezTo>
                <a:cubicBezTo>
                  <a:pt x="4821" y="52598"/>
                  <a:pt x="4708" y="52575"/>
                  <a:pt x="4571" y="52575"/>
                </a:cubicBezTo>
                <a:cubicBezTo>
                  <a:pt x="4435" y="52689"/>
                  <a:pt x="4753" y="52780"/>
                  <a:pt x="4753" y="52757"/>
                </a:cubicBezTo>
                <a:cubicBezTo>
                  <a:pt x="4821" y="52871"/>
                  <a:pt x="4730" y="52984"/>
                  <a:pt x="4799" y="53075"/>
                </a:cubicBezTo>
                <a:cubicBezTo>
                  <a:pt x="4890" y="53189"/>
                  <a:pt x="5162" y="53280"/>
                  <a:pt x="5253" y="53598"/>
                </a:cubicBezTo>
                <a:cubicBezTo>
                  <a:pt x="4685" y="53098"/>
                  <a:pt x="4094" y="52530"/>
                  <a:pt x="3502" y="52029"/>
                </a:cubicBezTo>
                <a:cubicBezTo>
                  <a:pt x="3821" y="51847"/>
                  <a:pt x="4003" y="51688"/>
                  <a:pt x="4116" y="51438"/>
                </a:cubicBezTo>
                <a:cubicBezTo>
                  <a:pt x="3980" y="51211"/>
                  <a:pt x="3821" y="51347"/>
                  <a:pt x="3684" y="51120"/>
                </a:cubicBezTo>
                <a:cubicBezTo>
                  <a:pt x="3457" y="51006"/>
                  <a:pt x="3730" y="51393"/>
                  <a:pt x="3434" y="51484"/>
                </a:cubicBezTo>
                <a:lnTo>
                  <a:pt x="3139" y="51165"/>
                </a:lnTo>
                <a:cubicBezTo>
                  <a:pt x="2888" y="51461"/>
                  <a:pt x="3093" y="51575"/>
                  <a:pt x="3389" y="51779"/>
                </a:cubicBezTo>
                <a:cubicBezTo>
                  <a:pt x="3002" y="51847"/>
                  <a:pt x="2616" y="51279"/>
                  <a:pt x="2229" y="51097"/>
                </a:cubicBezTo>
                <a:cubicBezTo>
                  <a:pt x="2297" y="51074"/>
                  <a:pt x="2388" y="51051"/>
                  <a:pt x="2456" y="50961"/>
                </a:cubicBezTo>
                <a:cubicBezTo>
                  <a:pt x="2320" y="50801"/>
                  <a:pt x="2183" y="50870"/>
                  <a:pt x="2047" y="50779"/>
                </a:cubicBezTo>
                <a:cubicBezTo>
                  <a:pt x="2024" y="50870"/>
                  <a:pt x="1979" y="50938"/>
                  <a:pt x="2047" y="51029"/>
                </a:cubicBezTo>
                <a:cubicBezTo>
                  <a:pt x="1592" y="50961"/>
                  <a:pt x="1137" y="50483"/>
                  <a:pt x="683" y="50210"/>
                </a:cubicBezTo>
                <a:cubicBezTo>
                  <a:pt x="842" y="50187"/>
                  <a:pt x="887" y="50119"/>
                  <a:pt x="796" y="49983"/>
                </a:cubicBezTo>
                <a:cubicBezTo>
                  <a:pt x="683" y="49801"/>
                  <a:pt x="319" y="49983"/>
                  <a:pt x="433" y="50119"/>
                </a:cubicBezTo>
                <a:cubicBezTo>
                  <a:pt x="319" y="50233"/>
                  <a:pt x="137" y="49892"/>
                  <a:pt x="0" y="49846"/>
                </a:cubicBezTo>
                <a:cubicBezTo>
                  <a:pt x="0" y="49505"/>
                  <a:pt x="251" y="49141"/>
                  <a:pt x="205" y="48800"/>
                </a:cubicBezTo>
                <a:close/>
                <a:moveTo>
                  <a:pt x="14554" y="55008"/>
                </a:moveTo>
                <a:cubicBezTo>
                  <a:pt x="14463" y="54849"/>
                  <a:pt x="14372" y="54895"/>
                  <a:pt x="14281" y="54713"/>
                </a:cubicBezTo>
                <a:cubicBezTo>
                  <a:pt x="14463" y="54417"/>
                  <a:pt x="14531" y="55076"/>
                  <a:pt x="14713" y="54917"/>
                </a:cubicBezTo>
                <a:cubicBezTo>
                  <a:pt x="14895" y="55372"/>
                  <a:pt x="15032" y="55804"/>
                  <a:pt x="15350" y="56304"/>
                </a:cubicBezTo>
                <a:cubicBezTo>
                  <a:pt x="15236" y="56577"/>
                  <a:pt x="14713" y="55258"/>
                  <a:pt x="14554" y="55008"/>
                </a:cubicBezTo>
                <a:close/>
                <a:moveTo>
                  <a:pt x="14327" y="56100"/>
                </a:moveTo>
                <a:cubicBezTo>
                  <a:pt x="14941" y="55827"/>
                  <a:pt x="14827" y="56805"/>
                  <a:pt x="15282" y="57032"/>
                </a:cubicBezTo>
                <a:cubicBezTo>
                  <a:pt x="14895" y="57123"/>
                  <a:pt x="15168" y="57032"/>
                  <a:pt x="15168" y="57328"/>
                </a:cubicBezTo>
                <a:cubicBezTo>
                  <a:pt x="14622" y="57259"/>
                  <a:pt x="14872" y="56373"/>
                  <a:pt x="14327" y="56100"/>
                </a:cubicBezTo>
                <a:close/>
                <a:moveTo>
                  <a:pt x="14167" y="55963"/>
                </a:moveTo>
                <a:cubicBezTo>
                  <a:pt x="13940" y="55622"/>
                  <a:pt x="14076" y="55167"/>
                  <a:pt x="13622" y="55236"/>
                </a:cubicBezTo>
                <a:cubicBezTo>
                  <a:pt x="13349" y="54986"/>
                  <a:pt x="13644" y="54895"/>
                  <a:pt x="13440" y="54644"/>
                </a:cubicBezTo>
                <a:cubicBezTo>
                  <a:pt x="13281" y="54281"/>
                  <a:pt x="12894" y="54394"/>
                  <a:pt x="12939" y="54030"/>
                </a:cubicBezTo>
                <a:cubicBezTo>
                  <a:pt x="13121" y="54008"/>
                  <a:pt x="13349" y="54258"/>
                  <a:pt x="13576" y="54553"/>
                </a:cubicBezTo>
                <a:cubicBezTo>
                  <a:pt x="13895" y="54963"/>
                  <a:pt x="14440" y="55690"/>
                  <a:pt x="14167" y="55963"/>
                </a:cubicBezTo>
                <a:close/>
                <a:moveTo>
                  <a:pt x="65310" y="23923"/>
                </a:moveTo>
                <a:cubicBezTo>
                  <a:pt x="65537" y="23832"/>
                  <a:pt x="65719" y="24127"/>
                  <a:pt x="65651" y="24309"/>
                </a:cubicBezTo>
                <a:cubicBezTo>
                  <a:pt x="65469" y="24355"/>
                  <a:pt x="65378" y="24150"/>
                  <a:pt x="65310" y="23923"/>
                </a:cubicBezTo>
                <a:close/>
                <a:moveTo>
                  <a:pt x="13144" y="55759"/>
                </a:moveTo>
                <a:lnTo>
                  <a:pt x="12939" y="55440"/>
                </a:lnTo>
                <a:cubicBezTo>
                  <a:pt x="13030" y="55440"/>
                  <a:pt x="13121" y="55440"/>
                  <a:pt x="13212" y="55395"/>
                </a:cubicBezTo>
                <a:lnTo>
                  <a:pt x="13099" y="55213"/>
                </a:lnTo>
                <a:cubicBezTo>
                  <a:pt x="13008" y="55122"/>
                  <a:pt x="12917" y="55213"/>
                  <a:pt x="12962" y="55304"/>
                </a:cubicBezTo>
                <a:cubicBezTo>
                  <a:pt x="12689" y="55349"/>
                  <a:pt x="12803" y="54963"/>
                  <a:pt x="12758" y="54849"/>
                </a:cubicBezTo>
                <a:cubicBezTo>
                  <a:pt x="12621" y="54917"/>
                  <a:pt x="12689" y="55054"/>
                  <a:pt x="12530" y="55122"/>
                </a:cubicBezTo>
                <a:cubicBezTo>
                  <a:pt x="12644" y="54758"/>
                  <a:pt x="12439" y="54553"/>
                  <a:pt x="12144" y="54212"/>
                </a:cubicBezTo>
                <a:cubicBezTo>
                  <a:pt x="12326" y="54121"/>
                  <a:pt x="12439" y="54553"/>
                  <a:pt x="12644" y="54349"/>
                </a:cubicBezTo>
                <a:cubicBezTo>
                  <a:pt x="12689" y="54394"/>
                  <a:pt x="12667" y="54690"/>
                  <a:pt x="12667" y="54690"/>
                </a:cubicBezTo>
                <a:cubicBezTo>
                  <a:pt x="12689" y="54735"/>
                  <a:pt x="12849" y="54667"/>
                  <a:pt x="12849" y="54667"/>
                </a:cubicBezTo>
                <a:cubicBezTo>
                  <a:pt x="12985" y="54849"/>
                  <a:pt x="13030" y="55076"/>
                  <a:pt x="13326" y="55418"/>
                </a:cubicBezTo>
                <a:cubicBezTo>
                  <a:pt x="13190" y="55509"/>
                  <a:pt x="13394" y="55713"/>
                  <a:pt x="13144" y="55759"/>
                </a:cubicBezTo>
                <a:close/>
                <a:moveTo>
                  <a:pt x="15805" y="56736"/>
                </a:moveTo>
                <a:cubicBezTo>
                  <a:pt x="15941" y="56600"/>
                  <a:pt x="16009" y="56850"/>
                  <a:pt x="16123" y="56805"/>
                </a:cubicBezTo>
                <a:cubicBezTo>
                  <a:pt x="16191" y="57078"/>
                  <a:pt x="16260" y="57191"/>
                  <a:pt x="16464" y="57396"/>
                </a:cubicBezTo>
                <a:cubicBezTo>
                  <a:pt x="16055" y="57464"/>
                  <a:pt x="16123" y="57078"/>
                  <a:pt x="15805" y="56736"/>
                </a:cubicBezTo>
                <a:close/>
                <a:moveTo>
                  <a:pt x="15486" y="57737"/>
                </a:moveTo>
                <a:cubicBezTo>
                  <a:pt x="15191" y="57464"/>
                  <a:pt x="15600" y="57441"/>
                  <a:pt x="15395" y="57214"/>
                </a:cubicBezTo>
                <a:cubicBezTo>
                  <a:pt x="15691" y="57191"/>
                  <a:pt x="15532" y="57692"/>
                  <a:pt x="15759" y="57692"/>
                </a:cubicBezTo>
                <a:cubicBezTo>
                  <a:pt x="15850" y="58033"/>
                  <a:pt x="15600" y="57464"/>
                  <a:pt x="15486" y="57737"/>
                </a:cubicBezTo>
                <a:close/>
                <a:moveTo>
                  <a:pt x="3775" y="43684"/>
                </a:moveTo>
                <a:cubicBezTo>
                  <a:pt x="4094" y="43479"/>
                  <a:pt x="4139" y="44002"/>
                  <a:pt x="4526" y="44184"/>
                </a:cubicBezTo>
                <a:cubicBezTo>
                  <a:pt x="4594" y="44457"/>
                  <a:pt x="3980" y="43797"/>
                  <a:pt x="3775" y="43684"/>
                </a:cubicBezTo>
                <a:close/>
                <a:moveTo>
                  <a:pt x="46777" y="78749"/>
                </a:moveTo>
                <a:cubicBezTo>
                  <a:pt x="46390" y="78658"/>
                  <a:pt x="46595" y="79067"/>
                  <a:pt x="46163" y="78953"/>
                </a:cubicBezTo>
                <a:cubicBezTo>
                  <a:pt x="46231" y="78703"/>
                  <a:pt x="46663" y="78771"/>
                  <a:pt x="46572" y="78385"/>
                </a:cubicBezTo>
                <a:cubicBezTo>
                  <a:pt x="46754" y="78430"/>
                  <a:pt x="46822" y="78544"/>
                  <a:pt x="46777" y="78749"/>
                </a:cubicBezTo>
                <a:close/>
                <a:moveTo>
                  <a:pt x="14099" y="53507"/>
                </a:moveTo>
                <a:cubicBezTo>
                  <a:pt x="13713" y="53849"/>
                  <a:pt x="14645" y="54394"/>
                  <a:pt x="14918" y="54326"/>
                </a:cubicBezTo>
                <a:cubicBezTo>
                  <a:pt x="14690" y="53780"/>
                  <a:pt x="14327" y="54121"/>
                  <a:pt x="14099" y="53507"/>
                </a:cubicBezTo>
                <a:close/>
                <a:moveTo>
                  <a:pt x="14759" y="53439"/>
                </a:moveTo>
                <a:cubicBezTo>
                  <a:pt x="15032" y="53667"/>
                  <a:pt x="15145" y="54417"/>
                  <a:pt x="15213" y="54144"/>
                </a:cubicBezTo>
                <a:cubicBezTo>
                  <a:pt x="15213" y="54008"/>
                  <a:pt x="14759" y="53166"/>
                  <a:pt x="14759" y="53439"/>
                </a:cubicBezTo>
                <a:close/>
                <a:moveTo>
                  <a:pt x="13190" y="50756"/>
                </a:moveTo>
                <a:cubicBezTo>
                  <a:pt x="13144" y="50688"/>
                  <a:pt x="13167" y="50619"/>
                  <a:pt x="13258" y="50574"/>
                </a:cubicBezTo>
                <a:cubicBezTo>
                  <a:pt x="13076" y="50392"/>
                  <a:pt x="12871" y="50187"/>
                  <a:pt x="12667" y="50369"/>
                </a:cubicBezTo>
                <a:cubicBezTo>
                  <a:pt x="12849" y="50597"/>
                  <a:pt x="13008" y="50756"/>
                  <a:pt x="13190" y="50756"/>
                </a:cubicBezTo>
                <a:close/>
                <a:moveTo>
                  <a:pt x="15259" y="54713"/>
                </a:moveTo>
                <a:cubicBezTo>
                  <a:pt x="15077" y="54872"/>
                  <a:pt x="15259" y="55167"/>
                  <a:pt x="15304" y="55395"/>
                </a:cubicBezTo>
                <a:cubicBezTo>
                  <a:pt x="15532" y="55349"/>
                  <a:pt x="15395" y="55167"/>
                  <a:pt x="15600" y="55099"/>
                </a:cubicBezTo>
                <a:cubicBezTo>
                  <a:pt x="15509" y="54872"/>
                  <a:pt x="15350" y="54986"/>
                  <a:pt x="15259" y="54713"/>
                </a:cubicBezTo>
                <a:close/>
                <a:moveTo>
                  <a:pt x="15486" y="55395"/>
                </a:moveTo>
                <a:cubicBezTo>
                  <a:pt x="15623" y="55690"/>
                  <a:pt x="15827" y="55509"/>
                  <a:pt x="15964" y="55713"/>
                </a:cubicBezTo>
                <a:cubicBezTo>
                  <a:pt x="15896" y="55759"/>
                  <a:pt x="15964" y="55918"/>
                  <a:pt x="16078" y="55895"/>
                </a:cubicBezTo>
                <a:cubicBezTo>
                  <a:pt x="15805" y="55599"/>
                  <a:pt x="16260" y="55599"/>
                  <a:pt x="16032" y="55327"/>
                </a:cubicBezTo>
                <a:cubicBezTo>
                  <a:pt x="15805" y="55577"/>
                  <a:pt x="15691" y="55236"/>
                  <a:pt x="15486" y="55395"/>
                </a:cubicBezTo>
                <a:close/>
                <a:moveTo>
                  <a:pt x="15714" y="56100"/>
                </a:moveTo>
                <a:cubicBezTo>
                  <a:pt x="15782" y="56032"/>
                  <a:pt x="15759" y="55941"/>
                  <a:pt x="15759" y="55850"/>
                </a:cubicBezTo>
                <a:cubicBezTo>
                  <a:pt x="15418" y="56032"/>
                  <a:pt x="15759" y="56168"/>
                  <a:pt x="15918" y="56441"/>
                </a:cubicBezTo>
                <a:cubicBezTo>
                  <a:pt x="15987" y="56282"/>
                  <a:pt x="16260" y="56213"/>
                  <a:pt x="16237" y="56009"/>
                </a:cubicBezTo>
                <a:cubicBezTo>
                  <a:pt x="15964" y="55918"/>
                  <a:pt x="15987" y="56327"/>
                  <a:pt x="15714" y="56100"/>
                </a:cubicBezTo>
                <a:close/>
                <a:moveTo>
                  <a:pt x="13553" y="53144"/>
                </a:moveTo>
                <a:cubicBezTo>
                  <a:pt x="13576" y="52916"/>
                  <a:pt x="13485" y="52666"/>
                  <a:pt x="13212" y="52370"/>
                </a:cubicBezTo>
                <a:cubicBezTo>
                  <a:pt x="13462" y="52257"/>
                  <a:pt x="13849" y="52802"/>
                  <a:pt x="13690" y="52916"/>
                </a:cubicBezTo>
                <a:cubicBezTo>
                  <a:pt x="13872" y="52848"/>
                  <a:pt x="14031" y="53189"/>
                  <a:pt x="14190" y="53189"/>
                </a:cubicBezTo>
                <a:cubicBezTo>
                  <a:pt x="14236" y="52780"/>
                  <a:pt x="13599" y="52416"/>
                  <a:pt x="13485" y="52325"/>
                </a:cubicBezTo>
                <a:cubicBezTo>
                  <a:pt x="13508" y="52325"/>
                  <a:pt x="13622" y="52211"/>
                  <a:pt x="13622" y="52211"/>
                </a:cubicBezTo>
                <a:cubicBezTo>
                  <a:pt x="13440" y="52075"/>
                  <a:pt x="13281" y="52098"/>
                  <a:pt x="13121" y="52075"/>
                </a:cubicBezTo>
                <a:cubicBezTo>
                  <a:pt x="13008" y="51938"/>
                  <a:pt x="13008" y="51825"/>
                  <a:pt x="13076" y="51734"/>
                </a:cubicBezTo>
                <a:cubicBezTo>
                  <a:pt x="12894" y="51552"/>
                  <a:pt x="12621" y="51347"/>
                  <a:pt x="12576" y="51211"/>
                </a:cubicBezTo>
                <a:cubicBezTo>
                  <a:pt x="12257" y="50961"/>
                  <a:pt x="12871" y="50961"/>
                  <a:pt x="12530" y="50733"/>
                </a:cubicBezTo>
                <a:cubicBezTo>
                  <a:pt x="12416" y="50619"/>
                  <a:pt x="12416" y="50801"/>
                  <a:pt x="12462" y="50915"/>
                </a:cubicBezTo>
                <a:cubicBezTo>
                  <a:pt x="12257" y="50961"/>
                  <a:pt x="12075" y="50483"/>
                  <a:pt x="11893" y="50301"/>
                </a:cubicBezTo>
                <a:cubicBezTo>
                  <a:pt x="12075" y="50324"/>
                  <a:pt x="12235" y="50551"/>
                  <a:pt x="12416" y="50574"/>
                </a:cubicBezTo>
                <a:cubicBezTo>
                  <a:pt x="12462" y="50506"/>
                  <a:pt x="12416" y="50438"/>
                  <a:pt x="12485" y="50369"/>
                </a:cubicBezTo>
                <a:cubicBezTo>
                  <a:pt x="12303" y="50210"/>
                  <a:pt x="12144" y="50233"/>
                  <a:pt x="11962" y="50119"/>
                </a:cubicBezTo>
                <a:cubicBezTo>
                  <a:pt x="12257" y="50028"/>
                  <a:pt x="11643" y="49369"/>
                  <a:pt x="11507" y="49164"/>
                </a:cubicBezTo>
                <a:cubicBezTo>
                  <a:pt x="11712" y="49255"/>
                  <a:pt x="11916" y="49323"/>
                  <a:pt x="12098" y="49482"/>
                </a:cubicBezTo>
                <a:cubicBezTo>
                  <a:pt x="12166" y="49391"/>
                  <a:pt x="11984" y="49255"/>
                  <a:pt x="11916" y="49119"/>
                </a:cubicBezTo>
                <a:cubicBezTo>
                  <a:pt x="12303" y="49210"/>
                  <a:pt x="13144" y="50096"/>
                  <a:pt x="13531" y="50642"/>
                </a:cubicBezTo>
                <a:cubicBezTo>
                  <a:pt x="13622" y="50779"/>
                  <a:pt x="13599" y="50824"/>
                  <a:pt x="13508" y="50915"/>
                </a:cubicBezTo>
                <a:cubicBezTo>
                  <a:pt x="13599" y="50983"/>
                  <a:pt x="13667" y="50892"/>
                  <a:pt x="13781" y="50983"/>
                </a:cubicBezTo>
                <a:cubicBezTo>
                  <a:pt x="13940" y="51142"/>
                  <a:pt x="13735" y="51211"/>
                  <a:pt x="13758" y="51233"/>
                </a:cubicBezTo>
                <a:cubicBezTo>
                  <a:pt x="13826" y="51347"/>
                  <a:pt x="13986" y="51302"/>
                  <a:pt x="14076" y="51393"/>
                </a:cubicBezTo>
                <a:cubicBezTo>
                  <a:pt x="14236" y="51575"/>
                  <a:pt x="14258" y="51938"/>
                  <a:pt x="14418" y="52188"/>
                </a:cubicBezTo>
                <a:cubicBezTo>
                  <a:pt x="14690" y="52575"/>
                  <a:pt x="15009" y="52848"/>
                  <a:pt x="15236" y="53257"/>
                </a:cubicBezTo>
                <a:cubicBezTo>
                  <a:pt x="15441" y="53621"/>
                  <a:pt x="15486" y="54053"/>
                  <a:pt x="15691" y="54440"/>
                </a:cubicBezTo>
                <a:cubicBezTo>
                  <a:pt x="15782" y="54599"/>
                  <a:pt x="15896" y="54622"/>
                  <a:pt x="15918" y="54667"/>
                </a:cubicBezTo>
                <a:cubicBezTo>
                  <a:pt x="16305" y="55236"/>
                  <a:pt x="16373" y="55963"/>
                  <a:pt x="16919" y="56327"/>
                </a:cubicBezTo>
                <a:cubicBezTo>
                  <a:pt x="16896" y="56441"/>
                  <a:pt x="16896" y="56555"/>
                  <a:pt x="16919" y="56668"/>
                </a:cubicBezTo>
                <a:cubicBezTo>
                  <a:pt x="16737" y="56691"/>
                  <a:pt x="16623" y="56122"/>
                  <a:pt x="16373" y="56418"/>
                </a:cubicBezTo>
                <a:cubicBezTo>
                  <a:pt x="16623" y="56600"/>
                  <a:pt x="16873" y="56805"/>
                  <a:pt x="17146" y="56896"/>
                </a:cubicBezTo>
                <a:cubicBezTo>
                  <a:pt x="17146" y="57464"/>
                  <a:pt x="17783" y="58078"/>
                  <a:pt x="18010" y="58692"/>
                </a:cubicBezTo>
                <a:cubicBezTo>
                  <a:pt x="18101" y="58920"/>
                  <a:pt x="17988" y="58965"/>
                  <a:pt x="17988" y="59170"/>
                </a:cubicBezTo>
                <a:cubicBezTo>
                  <a:pt x="18010" y="59443"/>
                  <a:pt x="18283" y="59693"/>
                  <a:pt x="18124" y="59897"/>
                </a:cubicBezTo>
                <a:cubicBezTo>
                  <a:pt x="17760" y="60034"/>
                  <a:pt x="17760" y="59443"/>
                  <a:pt x="17647" y="59261"/>
                </a:cubicBezTo>
                <a:cubicBezTo>
                  <a:pt x="17510" y="58988"/>
                  <a:pt x="17283" y="58692"/>
                  <a:pt x="17192" y="58487"/>
                </a:cubicBezTo>
                <a:cubicBezTo>
                  <a:pt x="17146" y="58374"/>
                  <a:pt x="17033" y="58351"/>
                  <a:pt x="17033" y="58351"/>
                </a:cubicBezTo>
                <a:cubicBezTo>
                  <a:pt x="17010" y="58283"/>
                  <a:pt x="17033" y="58033"/>
                  <a:pt x="17010" y="58010"/>
                </a:cubicBezTo>
                <a:cubicBezTo>
                  <a:pt x="16964" y="57896"/>
                  <a:pt x="16760" y="57760"/>
                  <a:pt x="16692" y="57623"/>
                </a:cubicBezTo>
                <a:cubicBezTo>
                  <a:pt x="16532" y="57305"/>
                  <a:pt x="16555" y="57169"/>
                  <a:pt x="16214" y="56964"/>
                </a:cubicBezTo>
                <a:cubicBezTo>
                  <a:pt x="16419" y="56827"/>
                  <a:pt x="16692" y="57169"/>
                  <a:pt x="16578" y="56759"/>
                </a:cubicBezTo>
                <a:cubicBezTo>
                  <a:pt x="16487" y="56646"/>
                  <a:pt x="16510" y="56850"/>
                  <a:pt x="16373" y="56873"/>
                </a:cubicBezTo>
                <a:cubicBezTo>
                  <a:pt x="16169" y="56736"/>
                  <a:pt x="16009" y="56441"/>
                  <a:pt x="15759" y="56532"/>
                </a:cubicBezTo>
                <a:cubicBezTo>
                  <a:pt x="15486" y="55781"/>
                  <a:pt x="15145" y="55372"/>
                  <a:pt x="14986" y="54758"/>
                </a:cubicBezTo>
                <a:cubicBezTo>
                  <a:pt x="14736" y="54462"/>
                  <a:pt x="14440" y="54303"/>
                  <a:pt x="14122" y="54326"/>
                </a:cubicBezTo>
                <a:cubicBezTo>
                  <a:pt x="14054" y="54076"/>
                  <a:pt x="13940" y="53826"/>
                  <a:pt x="13713" y="53530"/>
                </a:cubicBezTo>
                <a:lnTo>
                  <a:pt x="13986" y="53348"/>
                </a:lnTo>
                <a:cubicBezTo>
                  <a:pt x="13849" y="53098"/>
                  <a:pt x="13713" y="52984"/>
                  <a:pt x="13553" y="53144"/>
                </a:cubicBezTo>
                <a:close/>
                <a:moveTo>
                  <a:pt x="9870" y="51006"/>
                </a:moveTo>
                <a:cubicBezTo>
                  <a:pt x="9870" y="51256"/>
                  <a:pt x="9324" y="50438"/>
                  <a:pt x="9119" y="50233"/>
                </a:cubicBezTo>
                <a:cubicBezTo>
                  <a:pt x="9506" y="50119"/>
                  <a:pt x="9551" y="50733"/>
                  <a:pt x="9870" y="51006"/>
                </a:cubicBezTo>
                <a:close/>
                <a:moveTo>
                  <a:pt x="17010" y="60443"/>
                </a:moveTo>
                <a:cubicBezTo>
                  <a:pt x="16942" y="60261"/>
                  <a:pt x="16737" y="60352"/>
                  <a:pt x="16692" y="60284"/>
                </a:cubicBezTo>
                <a:cubicBezTo>
                  <a:pt x="16555" y="60079"/>
                  <a:pt x="16828" y="60056"/>
                  <a:pt x="16714" y="59806"/>
                </a:cubicBezTo>
                <a:cubicBezTo>
                  <a:pt x="17055" y="59875"/>
                  <a:pt x="17078" y="59556"/>
                  <a:pt x="17351" y="59897"/>
                </a:cubicBezTo>
                <a:cubicBezTo>
                  <a:pt x="17169" y="60079"/>
                  <a:pt x="17055" y="59875"/>
                  <a:pt x="16873" y="60056"/>
                </a:cubicBezTo>
                <a:cubicBezTo>
                  <a:pt x="16964" y="60307"/>
                  <a:pt x="17419" y="60398"/>
                  <a:pt x="17374" y="60102"/>
                </a:cubicBezTo>
                <a:cubicBezTo>
                  <a:pt x="17465" y="60079"/>
                  <a:pt x="17465" y="60170"/>
                  <a:pt x="17442" y="60193"/>
                </a:cubicBezTo>
                <a:lnTo>
                  <a:pt x="17533" y="60375"/>
                </a:lnTo>
                <a:cubicBezTo>
                  <a:pt x="17351" y="60557"/>
                  <a:pt x="17260" y="60216"/>
                  <a:pt x="17078" y="60420"/>
                </a:cubicBezTo>
                <a:cubicBezTo>
                  <a:pt x="17374" y="60739"/>
                  <a:pt x="17556" y="60739"/>
                  <a:pt x="17624" y="61148"/>
                </a:cubicBezTo>
                <a:cubicBezTo>
                  <a:pt x="17397" y="61262"/>
                  <a:pt x="17237" y="61103"/>
                  <a:pt x="17055" y="61012"/>
                </a:cubicBezTo>
                <a:cubicBezTo>
                  <a:pt x="16873" y="60739"/>
                  <a:pt x="17078" y="60670"/>
                  <a:pt x="17010" y="60443"/>
                </a:cubicBezTo>
                <a:close/>
                <a:moveTo>
                  <a:pt x="20216" y="67083"/>
                </a:moveTo>
                <a:cubicBezTo>
                  <a:pt x="20330" y="67470"/>
                  <a:pt x="19716" y="66492"/>
                  <a:pt x="19580" y="66628"/>
                </a:cubicBezTo>
                <a:cubicBezTo>
                  <a:pt x="19466" y="66310"/>
                  <a:pt x="19193" y="66355"/>
                  <a:pt x="19147" y="66014"/>
                </a:cubicBezTo>
                <a:cubicBezTo>
                  <a:pt x="19443" y="66287"/>
                  <a:pt x="20012" y="66515"/>
                  <a:pt x="20125" y="66719"/>
                </a:cubicBezTo>
                <a:cubicBezTo>
                  <a:pt x="19739" y="66583"/>
                  <a:pt x="19921" y="66788"/>
                  <a:pt x="20216" y="67083"/>
                </a:cubicBezTo>
                <a:close/>
                <a:moveTo>
                  <a:pt x="20967" y="66651"/>
                </a:moveTo>
                <a:cubicBezTo>
                  <a:pt x="20762" y="66583"/>
                  <a:pt x="20557" y="66878"/>
                  <a:pt x="20307" y="66560"/>
                </a:cubicBezTo>
                <a:cubicBezTo>
                  <a:pt x="20603" y="66697"/>
                  <a:pt x="20444" y="66060"/>
                  <a:pt x="20762" y="66424"/>
                </a:cubicBezTo>
                <a:cubicBezTo>
                  <a:pt x="20830" y="66264"/>
                  <a:pt x="20421" y="66037"/>
                  <a:pt x="20717" y="65901"/>
                </a:cubicBezTo>
                <a:cubicBezTo>
                  <a:pt x="20807" y="66355"/>
                  <a:pt x="21331" y="66537"/>
                  <a:pt x="21603" y="67060"/>
                </a:cubicBezTo>
                <a:cubicBezTo>
                  <a:pt x="21262" y="67015"/>
                  <a:pt x="21672" y="67220"/>
                  <a:pt x="21444" y="67356"/>
                </a:cubicBezTo>
                <a:cubicBezTo>
                  <a:pt x="21035" y="67106"/>
                  <a:pt x="21331" y="66901"/>
                  <a:pt x="20967" y="66651"/>
                </a:cubicBezTo>
                <a:close/>
                <a:moveTo>
                  <a:pt x="14872" y="58328"/>
                </a:moveTo>
                <a:cubicBezTo>
                  <a:pt x="14827" y="58419"/>
                  <a:pt x="14804" y="58510"/>
                  <a:pt x="14713" y="58396"/>
                </a:cubicBezTo>
                <a:cubicBezTo>
                  <a:pt x="14440" y="58078"/>
                  <a:pt x="14076" y="57191"/>
                  <a:pt x="13667" y="56600"/>
                </a:cubicBezTo>
                <a:cubicBezTo>
                  <a:pt x="13417" y="56327"/>
                  <a:pt x="13599" y="56236"/>
                  <a:pt x="13735" y="56555"/>
                </a:cubicBezTo>
                <a:cubicBezTo>
                  <a:pt x="14167" y="57123"/>
                  <a:pt x="14645" y="57692"/>
                  <a:pt x="14872" y="58328"/>
                </a:cubicBezTo>
                <a:close/>
                <a:moveTo>
                  <a:pt x="22172" y="66333"/>
                </a:moveTo>
                <a:cubicBezTo>
                  <a:pt x="22126" y="66378"/>
                  <a:pt x="22058" y="66287"/>
                  <a:pt x="21990" y="66242"/>
                </a:cubicBezTo>
                <a:cubicBezTo>
                  <a:pt x="21876" y="66333"/>
                  <a:pt x="21876" y="66446"/>
                  <a:pt x="21944" y="66560"/>
                </a:cubicBezTo>
                <a:cubicBezTo>
                  <a:pt x="21876" y="66651"/>
                  <a:pt x="21467" y="66219"/>
                  <a:pt x="21626" y="66583"/>
                </a:cubicBezTo>
                <a:cubicBezTo>
                  <a:pt x="21376" y="66765"/>
                  <a:pt x="21421" y="66287"/>
                  <a:pt x="21399" y="66242"/>
                </a:cubicBezTo>
                <a:cubicBezTo>
                  <a:pt x="21331" y="66128"/>
                  <a:pt x="21171" y="66060"/>
                  <a:pt x="21126" y="65946"/>
                </a:cubicBezTo>
                <a:cubicBezTo>
                  <a:pt x="21103" y="65901"/>
                  <a:pt x="21194" y="65810"/>
                  <a:pt x="21171" y="65764"/>
                </a:cubicBezTo>
                <a:cubicBezTo>
                  <a:pt x="21103" y="65605"/>
                  <a:pt x="20898" y="65537"/>
                  <a:pt x="21080" y="65423"/>
                </a:cubicBezTo>
                <a:cubicBezTo>
                  <a:pt x="20989" y="65287"/>
                  <a:pt x="20694" y="65105"/>
                  <a:pt x="20944" y="65014"/>
                </a:cubicBezTo>
                <a:cubicBezTo>
                  <a:pt x="21035" y="65287"/>
                  <a:pt x="21308" y="65514"/>
                  <a:pt x="21444" y="65787"/>
                </a:cubicBezTo>
                <a:cubicBezTo>
                  <a:pt x="21512" y="65969"/>
                  <a:pt x="21308" y="66401"/>
                  <a:pt x="21740" y="66333"/>
                </a:cubicBezTo>
                <a:cubicBezTo>
                  <a:pt x="21717" y="66105"/>
                  <a:pt x="21308" y="65810"/>
                  <a:pt x="21626" y="65628"/>
                </a:cubicBezTo>
                <a:cubicBezTo>
                  <a:pt x="22013" y="65923"/>
                  <a:pt x="21740" y="66174"/>
                  <a:pt x="22172" y="66333"/>
                </a:cubicBezTo>
                <a:close/>
                <a:moveTo>
                  <a:pt x="22331" y="65878"/>
                </a:moveTo>
                <a:cubicBezTo>
                  <a:pt x="22013" y="66037"/>
                  <a:pt x="22035" y="65537"/>
                  <a:pt x="21672" y="65309"/>
                </a:cubicBezTo>
                <a:cubicBezTo>
                  <a:pt x="21512" y="65696"/>
                  <a:pt x="21262" y="64786"/>
                  <a:pt x="20876" y="64695"/>
                </a:cubicBezTo>
                <a:cubicBezTo>
                  <a:pt x="21126" y="64400"/>
                  <a:pt x="21376" y="64946"/>
                  <a:pt x="21603" y="65105"/>
                </a:cubicBezTo>
                <a:cubicBezTo>
                  <a:pt x="21899" y="65355"/>
                  <a:pt x="22308" y="65582"/>
                  <a:pt x="22331" y="65878"/>
                </a:cubicBezTo>
                <a:close/>
                <a:moveTo>
                  <a:pt x="22945" y="66674"/>
                </a:moveTo>
                <a:cubicBezTo>
                  <a:pt x="22831" y="66515"/>
                  <a:pt x="22968" y="66378"/>
                  <a:pt x="22695" y="66219"/>
                </a:cubicBezTo>
                <a:cubicBezTo>
                  <a:pt x="22581" y="66196"/>
                  <a:pt x="22490" y="66287"/>
                  <a:pt x="22354" y="66151"/>
                </a:cubicBezTo>
                <a:cubicBezTo>
                  <a:pt x="22445" y="66060"/>
                  <a:pt x="22536" y="65992"/>
                  <a:pt x="22468" y="65901"/>
                </a:cubicBezTo>
                <a:cubicBezTo>
                  <a:pt x="22695" y="65992"/>
                  <a:pt x="23218" y="66333"/>
                  <a:pt x="22945" y="66674"/>
                </a:cubicBezTo>
                <a:close/>
                <a:moveTo>
                  <a:pt x="22263" y="67538"/>
                </a:moveTo>
                <a:lnTo>
                  <a:pt x="22035" y="67333"/>
                </a:lnTo>
                <a:cubicBezTo>
                  <a:pt x="22217" y="67220"/>
                  <a:pt x="22399" y="67083"/>
                  <a:pt x="22627" y="67311"/>
                </a:cubicBezTo>
                <a:cubicBezTo>
                  <a:pt x="22536" y="67538"/>
                  <a:pt x="22377" y="67379"/>
                  <a:pt x="22263" y="67538"/>
                </a:cubicBezTo>
                <a:close/>
                <a:moveTo>
                  <a:pt x="16328" y="60625"/>
                </a:moveTo>
                <a:cubicBezTo>
                  <a:pt x="16191" y="60739"/>
                  <a:pt x="15850" y="60352"/>
                  <a:pt x="15987" y="60238"/>
                </a:cubicBezTo>
                <a:cubicBezTo>
                  <a:pt x="15759" y="60079"/>
                  <a:pt x="15532" y="60056"/>
                  <a:pt x="15350" y="59670"/>
                </a:cubicBezTo>
                <a:cubicBezTo>
                  <a:pt x="15736" y="60034"/>
                  <a:pt x="15759" y="59624"/>
                  <a:pt x="15623" y="59283"/>
                </a:cubicBezTo>
                <a:cubicBezTo>
                  <a:pt x="16237" y="59420"/>
                  <a:pt x="15918" y="60079"/>
                  <a:pt x="16419" y="60443"/>
                </a:cubicBezTo>
                <a:cubicBezTo>
                  <a:pt x="16328" y="60489"/>
                  <a:pt x="16282" y="60557"/>
                  <a:pt x="16328" y="60625"/>
                </a:cubicBezTo>
                <a:close/>
                <a:moveTo>
                  <a:pt x="15373" y="59533"/>
                </a:moveTo>
                <a:cubicBezTo>
                  <a:pt x="15191" y="59488"/>
                  <a:pt x="15350" y="59329"/>
                  <a:pt x="15259" y="59147"/>
                </a:cubicBezTo>
                <a:cubicBezTo>
                  <a:pt x="15168" y="58965"/>
                  <a:pt x="15009" y="58942"/>
                  <a:pt x="14963" y="58829"/>
                </a:cubicBezTo>
                <a:cubicBezTo>
                  <a:pt x="14872" y="58578"/>
                  <a:pt x="14963" y="58328"/>
                  <a:pt x="14850" y="58101"/>
                </a:cubicBezTo>
                <a:cubicBezTo>
                  <a:pt x="15373" y="58101"/>
                  <a:pt x="15009" y="58829"/>
                  <a:pt x="15464" y="59010"/>
                </a:cubicBezTo>
                <a:cubicBezTo>
                  <a:pt x="15395" y="59170"/>
                  <a:pt x="15350" y="59352"/>
                  <a:pt x="15373" y="59533"/>
                </a:cubicBezTo>
                <a:close/>
                <a:moveTo>
                  <a:pt x="19852" y="63240"/>
                </a:moveTo>
                <a:cubicBezTo>
                  <a:pt x="20171" y="63377"/>
                  <a:pt x="20489" y="64036"/>
                  <a:pt x="20830" y="64354"/>
                </a:cubicBezTo>
                <a:cubicBezTo>
                  <a:pt x="20626" y="64354"/>
                  <a:pt x="20444" y="64332"/>
                  <a:pt x="20239" y="64582"/>
                </a:cubicBezTo>
                <a:cubicBezTo>
                  <a:pt x="19966" y="64354"/>
                  <a:pt x="20353" y="64286"/>
                  <a:pt x="20444" y="64150"/>
                </a:cubicBezTo>
                <a:cubicBezTo>
                  <a:pt x="20330" y="63900"/>
                  <a:pt x="20239" y="64172"/>
                  <a:pt x="20125" y="64150"/>
                </a:cubicBezTo>
                <a:cubicBezTo>
                  <a:pt x="20034" y="64150"/>
                  <a:pt x="19898" y="64036"/>
                  <a:pt x="19989" y="63991"/>
                </a:cubicBezTo>
                <a:cubicBezTo>
                  <a:pt x="19875" y="64036"/>
                  <a:pt x="19807" y="64127"/>
                  <a:pt x="19784" y="64286"/>
                </a:cubicBezTo>
                <a:cubicBezTo>
                  <a:pt x="19784" y="64354"/>
                  <a:pt x="19921" y="64332"/>
                  <a:pt x="19921" y="64309"/>
                </a:cubicBezTo>
                <a:cubicBezTo>
                  <a:pt x="19943" y="64423"/>
                  <a:pt x="19875" y="64877"/>
                  <a:pt x="20103" y="64946"/>
                </a:cubicBezTo>
                <a:cubicBezTo>
                  <a:pt x="19875" y="64991"/>
                  <a:pt x="19602" y="64673"/>
                  <a:pt x="19716" y="64468"/>
                </a:cubicBezTo>
                <a:cubicBezTo>
                  <a:pt x="19398" y="64036"/>
                  <a:pt x="19216" y="64218"/>
                  <a:pt x="19034" y="63718"/>
                </a:cubicBezTo>
                <a:cubicBezTo>
                  <a:pt x="19216" y="63604"/>
                  <a:pt x="19375" y="63877"/>
                  <a:pt x="19534" y="64104"/>
                </a:cubicBezTo>
                <a:lnTo>
                  <a:pt x="19739" y="63945"/>
                </a:lnTo>
                <a:cubicBezTo>
                  <a:pt x="19489" y="63627"/>
                  <a:pt x="19261" y="63786"/>
                  <a:pt x="19193" y="63354"/>
                </a:cubicBezTo>
                <a:cubicBezTo>
                  <a:pt x="19125" y="63263"/>
                  <a:pt x="19011" y="63377"/>
                  <a:pt x="18920" y="63422"/>
                </a:cubicBezTo>
                <a:cubicBezTo>
                  <a:pt x="18715" y="63217"/>
                  <a:pt x="18943" y="63149"/>
                  <a:pt x="18829" y="62990"/>
                </a:cubicBezTo>
                <a:cubicBezTo>
                  <a:pt x="18693" y="62740"/>
                  <a:pt x="18488" y="62990"/>
                  <a:pt x="18352" y="62581"/>
                </a:cubicBezTo>
                <a:cubicBezTo>
                  <a:pt x="18579" y="62421"/>
                  <a:pt x="18784" y="62649"/>
                  <a:pt x="18966" y="62899"/>
                </a:cubicBezTo>
                <a:cubicBezTo>
                  <a:pt x="19329" y="63081"/>
                  <a:pt x="19398" y="62944"/>
                  <a:pt x="19693" y="62876"/>
                </a:cubicBezTo>
                <a:cubicBezTo>
                  <a:pt x="20012" y="63104"/>
                  <a:pt x="19398" y="63104"/>
                  <a:pt x="19716" y="63354"/>
                </a:cubicBezTo>
                <a:cubicBezTo>
                  <a:pt x="19807" y="63422"/>
                  <a:pt x="19898" y="63331"/>
                  <a:pt x="19852" y="63240"/>
                </a:cubicBezTo>
                <a:close/>
                <a:moveTo>
                  <a:pt x="19921" y="65105"/>
                </a:moveTo>
                <a:cubicBezTo>
                  <a:pt x="20103" y="65264"/>
                  <a:pt x="20489" y="65446"/>
                  <a:pt x="20194" y="65673"/>
                </a:cubicBezTo>
                <a:cubicBezTo>
                  <a:pt x="20080" y="65514"/>
                  <a:pt x="20239" y="65378"/>
                  <a:pt x="19966" y="65173"/>
                </a:cubicBezTo>
                <a:cubicBezTo>
                  <a:pt x="19693" y="65309"/>
                  <a:pt x="20171" y="65560"/>
                  <a:pt x="19852" y="65696"/>
                </a:cubicBezTo>
                <a:cubicBezTo>
                  <a:pt x="19693" y="65446"/>
                  <a:pt x="19466" y="64695"/>
                  <a:pt x="19329" y="65037"/>
                </a:cubicBezTo>
                <a:cubicBezTo>
                  <a:pt x="19057" y="65059"/>
                  <a:pt x="18988" y="64582"/>
                  <a:pt x="19193" y="64491"/>
                </a:cubicBezTo>
                <a:cubicBezTo>
                  <a:pt x="19307" y="64559"/>
                  <a:pt x="19352" y="64741"/>
                  <a:pt x="19466" y="64809"/>
                </a:cubicBezTo>
                <a:cubicBezTo>
                  <a:pt x="19511" y="64832"/>
                  <a:pt x="19625" y="64764"/>
                  <a:pt x="19648" y="64786"/>
                </a:cubicBezTo>
                <a:cubicBezTo>
                  <a:pt x="19761" y="64855"/>
                  <a:pt x="19807" y="65014"/>
                  <a:pt x="19921" y="65105"/>
                </a:cubicBezTo>
                <a:close/>
                <a:moveTo>
                  <a:pt x="15532" y="57942"/>
                </a:moveTo>
                <a:cubicBezTo>
                  <a:pt x="15736" y="57646"/>
                  <a:pt x="16464" y="58442"/>
                  <a:pt x="16009" y="58601"/>
                </a:cubicBezTo>
                <a:cubicBezTo>
                  <a:pt x="15896" y="58419"/>
                  <a:pt x="16146" y="58374"/>
                  <a:pt x="15941" y="58169"/>
                </a:cubicBezTo>
                <a:cubicBezTo>
                  <a:pt x="15805" y="57964"/>
                  <a:pt x="15805" y="58374"/>
                  <a:pt x="15827" y="58465"/>
                </a:cubicBezTo>
                <a:cubicBezTo>
                  <a:pt x="16032" y="58851"/>
                  <a:pt x="16350" y="58442"/>
                  <a:pt x="16555" y="58851"/>
                </a:cubicBezTo>
                <a:cubicBezTo>
                  <a:pt x="16260" y="58942"/>
                  <a:pt x="15805" y="58783"/>
                  <a:pt x="15623" y="58465"/>
                </a:cubicBezTo>
                <a:cubicBezTo>
                  <a:pt x="15509" y="58237"/>
                  <a:pt x="15668" y="58169"/>
                  <a:pt x="15532" y="57942"/>
                </a:cubicBezTo>
                <a:close/>
                <a:moveTo>
                  <a:pt x="56327" y="76702"/>
                </a:moveTo>
                <a:cubicBezTo>
                  <a:pt x="56282" y="76998"/>
                  <a:pt x="55986" y="77043"/>
                  <a:pt x="55759" y="76975"/>
                </a:cubicBezTo>
                <a:cubicBezTo>
                  <a:pt x="55668" y="77020"/>
                  <a:pt x="55713" y="77111"/>
                  <a:pt x="55736" y="77180"/>
                </a:cubicBezTo>
                <a:cubicBezTo>
                  <a:pt x="55440" y="77134"/>
                  <a:pt x="55304" y="77453"/>
                  <a:pt x="55077" y="77566"/>
                </a:cubicBezTo>
                <a:cubicBezTo>
                  <a:pt x="54963" y="77612"/>
                  <a:pt x="54690" y="77862"/>
                  <a:pt x="54622" y="77589"/>
                </a:cubicBezTo>
                <a:cubicBezTo>
                  <a:pt x="55099" y="77498"/>
                  <a:pt x="55168" y="77089"/>
                  <a:pt x="55395" y="76952"/>
                </a:cubicBezTo>
                <a:cubicBezTo>
                  <a:pt x="55691" y="76816"/>
                  <a:pt x="55941" y="76930"/>
                  <a:pt x="56327" y="76702"/>
                </a:cubicBezTo>
                <a:close/>
                <a:moveTo>
                  <a:pt x="65719" y="25560"/>
                </a:moveTo>
                <a:cubicBezTo>
                  <a:pt x="65901" y="25924"/>
                  <a:pt x="65992" y="25287"/>
                  <a:pt x="66151" y="25674"/>
                </a:cubicBezTo>
                <a:cubicBezTo>
                  <a:pt x="66196" y="25583"/>
                  <a:pt x="66128" y="25446"/>
                  <a:pt x="66310" y="25401"/>
                </a:cubicBezTo>
                <a:cubicBezTo>
                  <a:pt x="66424" y="25537"/>
                  <a:pt x="66378" y="25696"/>
                  <a:pt x="66401" y="25833"/>
                </a:cubicBezTo>
                <a:cubicBezTo>
                  <a:pt x="66447" y="25992"/>
                  <a:pt x="66719" y="26242"/>
                  <a:pt x="66447" y="26310"/>
                </a:cubicBezTo>
                <a:cubicBezTo>
                  <a:pt x="66333" y="26129"/>
                  <a:pt x="66310" y="25992"/>
                  <a:pt x="66333" y="25878"/>
                </a:cubicBezTo>
                <a:cubicBezTo>
                  <a:pt x="66265" y="25696"/>
                  <a:pt x="66060" y="25992"/>
                  <a:pt x="66105" y="25992"/>
                </a:cubicBezTo>
                <a:cubicBezTo>
                  <a:pt x="65924" y="25992"/>
                  <a:pt x="65924" y="25628"/>
                  <a:pt x="65696" y="25878"/>
                </a:cubicBezTo>
                <a:cubicBezTo>
                  <a:pt x="65696" y="25424"/>
                  <a:pt x="65310" y="25492"/>
                  <a:pt x="65355" y="25128"/>
                </a:cubicBezTo>
                <a:cubicBezTo>
                  <a:pt x="65423" y="25151"/>
                  <a:pt x="65514" y="25173"/>
                  <a:pt x="65628" y="25128"/>
                </a:cubicBezTo>
                <a:cubicBezTo>
                  <a:pt x="65628" y="25264"/>
                  <a:pt x="65901" y="25515"/>
                  <a:pt x="65719" y="25560"/>
                </a:cubicBezTo>
                <a:close/>
                <a:moveTo>
                  <a:pt x="83024" y="57532"/>
                </a:moveTo>
                <a:cubicBezTo>
                  <a:pt x="83456" y="57942"/>
                  <a:pt x="83229" y="58624"/>
                  <a:pt x="83047" y="59624"/>
                </a:cubicBezTo>
                <a:cubicBezTo>
                  <a:pt x="82797" y="59465"/>
                  <a:pt x="83092" y="58942"/>
                  <a:pt x="83115" y="58533"/>
                </a:cubicBezTo>
                <a:cubicBezTo>
                  <a:pt x="83115" y="58146"/>
                  <a:pt x="83001" y="57851"/>
                  <a:pt x="83024" y="57532"/>
                </a:cubicBezTo>
                <a:close/>
                <a:moveTo>
                  <a:pt x="54349" y="77248"/>
                </a:moveTo>
                <a:cubicBezTo>
                  <a:pt x="54372" y="77475"/>
                  <a:pt x="53962" y="77612"/>
                  <a:pt x="54008" y="77862"/>
                </a:cubicBezTo>
                <a:cubicBezTo>
                  <a:pt x="53303" y="78112"/>
                  <a:pt x="52416" y="78567"/>
                  <a:pt x="51757" y="78590"/>
                </a:cubicBezTo>
                <a:cubicBezTo>
                  <a:pt x="52348" y="78180"/>
                  <a:pt x="53189" y="78135"/>
                  <a:pt x="53758" y="77771"/>
                </a:cubicBezTo>
                <a:cubicBezTo>
                  <a:pt x="54053" y="77589"/>
                  <a:pt x="54053" y="77384"/>
                  <a:pt x="54349" y="77248"/>
                </a:cubicBezTo>
                <a:close/>
                <a:moveTo>
                  <a:pt x="69948" y="30722"/>
                </a:moveTo>
                <a:lnTo>
                  <a:pt x="69789" y="30517"/>
                </a:lnTo>
                <a:lnTo>
                  <a:pt x="70039" y="30290"/>
                </a:lnTo>
                <a:lnTo>
                  <a:pt x="70199" y="30495"/>
                </a:lnTo>
                <a:cubicBezTo>
                  <a:pt x="69994" y="30495"/>
                  <a:pt x="70130" y="30586"/>
                  <a:pt x="69948" y="30722"/>
                </a:cubicBezTo>
                <a:close/>
                <a:moveTo>
                  <a:pt x="48527" y="78294"/>
                </a:moveTo>
                <a:lnTo>
                  <a:pt x="47936" y="78317"/>
                </a:lnTo>
                <a:cubicBezTo>
                  <a:pt x="47777" y="78067"/>
                  <a:pt x="48687" y="78021"/>
                  <a:pt x="48527" y="78294"/>
                </a:cubicBezTo>
                <a:close/>
                <a:moveTo>
                  <a:pt x="47595" y="78931"/>
                </a:moveTo>
                <a:cubicBezTo>
                  <a:pt x="47118" y="78976"/>
                  <a:pt x="46549" y="78499"/>
                  <a:pt x="47254" y="78499"/>
                </a:cubicBezTo>
                <a:cubicBezTo>
                  <a:pt x="46845" y="78771"/>
                  <a:pt x="47663" y="78635"/>
                  <a:pt x="47595" y="78931"/>
                </a:cubicBezTo>
                <a:close/>
                <a:moveTo>
                  <a:pt x="68266" y="30244"/>
                </a:moveTo>
                <a:cubicBezTo>
                  <a:pt x="68493" y="30517"/>
                  <a:pt x="68220" y="30722"/>
                  <a:pt x="68584" y="31040"/>
                </a:cubicBezTo>
                <a:cubicBezTo>
                  <a:pt x="68198" y="31018"/>
                  <a:pt x="68061" y="30790"/>
                  <a:pt x="68129" y="30449"/>
                </a:cubicBezTo>
                <a:cubicBezTo>
                  <a:pt x="67834" y="30449"/>
                  <a:pt x="67447" y="30199"/>
                  <a:pt x="67561" y="29858"/>
                </a:cubicBezTo>
                <a:cubicBezTo>
                  <a:pt x="67584" y="29562"/>
                  <a:pt x="67652" y="30085"/>
                  <a:pt x="67834" y="30222"/>
                </a:cubicBezTo>
                <a:cubicBezTo>
                  <a:pt x="67970" y="30358"/>
                  <a:pt x="68129" y="30222"/>
                  <a:pt x="68266" y="30244"/>
                </a:cubicBezTo>
                <a:close/>
                <a:moveTo>
                  <a:pt x="51188" y="77885"/>
                </a:moveTo>
                <a:cubicBezTo>
                  <a:pt x="51415" y="77862"/>
                  <a:pt x="51461" y="78067"/>
                  <a:pt x="51779" y="77885"/>
                </a:cubicBezTo>
                <a:cubicBezTo>
                  <a:pt x="51825" y="77612"/>
                  <a:pt x="51234" y="77680"/>
                  <a:pt x="51188" y="77885"/>
                </a:cubicBezTo>
                <a:close/>
                <a:moveTo>
                  <a:pt x="51052" y="78180"/>
                </a:moveTo>
                <a:cubicBezTo>
                  <a:pt x="51097" y="78089"/>
                  <a:pt x="51143" y="77907"/>
                  <a:pt x="50983" y="77953"/>
                </a:cubicBezTo>
                <a:cubicBezTo>
                  <a:pt x="50756" y="77953"/>
                  <a:pt x="50756" y="78180"/>
                  <a:pt x="50915" y="78135"/>
                </a:cubicBezTo>
                <a:cubicBezTo>
                  <a:pt x="50756" y="78430"/>
                  <a:pt x="50324" y="78203"/>
                  <a:pt x="49960" y="78362"/>
                </a:cubicBezTo>
                <a:lnTo>
                  <a:pt x="49937" y="78180"/>
                </a:lnTo>
                <a:cubicBezTo>
                  <a:pt x="50847" y="77953"/>
                  <a:pt x="51506" y="77430"/>
                  <a:pt x="52143" y="77225"/>
                </a:cubicBezTo>
                <a:cubicBezTo>
                  <a:pt x="52484" y="77111"/>
                  <a:pt x="52621" y="77316"/>
                  <a:pt x="52985" y="76998"/>
                </a:cubicBezTo>
                <a:cubicBezTo>
                  <a:pt x="53144" y="77066"/>
                  <a:pt x="53075" y="77111"/>
                  <a:pt x="53075" y="77248"/>
                </a:cubicBezTo>
                <a:cubicBezTo>
                  <a:pt x="53257" y="77407"/>
                  <a:pt x="53644" y="77225"/>
                  <a:pt x="53962" y="77134"/>
                </a:cubicBezTo>
                <a:cubicBezTo>
                  <a:pt x="54190" y="77407"/>
                  <a:pt x="53098" y="77407"/>
                  <a:pt x="53417" y="77543"/>
                </a:cubicBezTo>
                <a:cubicBezTo>
                  <a:pt x="53326" y="77885"/>
                  <a:pt x="53030" y="77430"/>
                  <a:pt x="52894" y="77384"/>
                </a:cubicBezTo>
                <a:cubicBezTo>
                  <a:pt x="52689" y="77612"/>
                  <a:pt x="52598" y="77339"/>
                  <a:pt x="52530" y="77362"/>
                </a:cubicBezTo>
                <a:cubicBezTo>
                  <a:pt x="52416" y="77362"/>
                  <a:pt x="52234" y="77498"/>
                  <a:pt x="52120" y="77498"/>
                </a:cubicBezTo>
                <a:cubicBezTo>
                  <a:pt x="52052" y="77498"/>
                  <a:pt x="52029" y="77271"/>
                  <a:pt x="51870" y="77407"/>
                </a:cubicBezTo>
                <a:cubicBezTo>
                  <a:pt x="51757" y="77453"/>
                  <a:pt x="51848" y="77521"/>
                  <a:pt x="51916" y="77566"/>
                </a:cubicBezTo>
                <a:cubicBezTo>
                  <a:pt x="52120" y="77725"/>
                  <a:pt x="52143" y="77498"/>
                  <a:pt x="52484" y="77543"/>
                </a:cubicBezTo>
                <a:cubicBezTo>
                  <a:pt x="52507" y="77543"/>
                  <a:pt x="52393" y="77748"/>
                  <a:pt x="52439" y="77748"/>
                </a:cubicBezTo>
                <a:cubicBezTo>
                  <a:pt x="52643" y="77748"/>
                  <a:pt x="52985" y="77384"/>
                  <a:pt x="53007" y="77703"/>
                </a:cubicBezTo>
                <a:cubicBezTo>
                  <a:pt x="52166" y="77998"/>
                  <a:pt x="51688" y="78067"/>
                  <a:pt x="51052" y="78180"/>
                </a:cubicBezTo>
                <a:close/>
                <a:moveTo>
                  <a:pt x="49937" y="78180"/>
                </a:moveTo>
                <a:cubicBezTo>
                  <a:pt x="49846" y="78590"/>
                  <a:pt x="49323" y="78408"/>
                  <a:pt x="49028" y="78590"/>
                </a:cubicBezTo>
                <a:cubicBezTo>
                  <a:pt x="48846" y="78680"/>
                  <a:pt x="48914" y="78658"/>
                  <a:pt x="48550" y="78635"/>
                </a:cubicBezTo>
                <a:cubicBezTo>
                  <a:pt x="48300" y="78067"/>
                  <a:pt x="49824" y="78248"/>
                  <a:pt x="49937" y="78180"/>
                </a:cubicBezTo>
                <a:close/>
                <a:moveTo>
                  <a:pt x="52962" y="76111"/>
                </a:moveTo>
                <a:cubicBezTo>
                  <a:pt x="52962" y="75793"/>
                  <a:pt x="52621" y="76111"/>
                  <a:pt x="52416" y="76134"/>
                </a:cubicBezTo>
                <a:cubicBezTo>
                  <a:pt x="52439" y="75952"/>
                  <a:pt x="52780" y="75724"/>
                  <a:pt x="52916" y="75952"/>
                </a:cubicBezTo>
                <a:cubicBezTo>
                  <a:pt x="53075" y="75861"/>
                  <a:pt x="52848" y="75656"/>
                  <a:pt x="52962" y="75565"/>
                </a:cubicBezTo>
                <a:cubicBezTo>
                  <a:pt x="53257" y="75611"/>
                  <a:pt x="53508" y="75315"/>
                  <a:pt x="53758" y="75315"/>
                </a:cubicBezTo>
                <a:cubicBezTo>
                  <a:pt x="53803" y="75315"/>
                  <a:pt x="53803" y="75520"/>
                  <a:pt x="53849" y="75542"/>
                </a:cubicBezTo>
                <a:cubicBezTo>
                  <a:pt x="53940" y="75565"/>
                  <a:pt x="54485" y="75179"/>
                  <a:pt x="54303" y="75520"/>
                </a:cubicBezTo>
                <a:cubicBezTo>
                  <a:pt x="53940" y="75770"/>
                  <a:pt x="53826" y="75588"/>
                  <a:pt x="53621" y="75542"/>
                </a:cubicBezTo>
                <a:cubicBezTo>
                  <a:pt x="53394" y="75656"/>
                  <a:pt x="53212" y="75793"/>
                  <a:pt x="53121" y="75952"/>
                </a:cubicBezTo>
                <a:cubicBezTo>
                  <a:pt x="53394" y="76225"/>
                  <a:pt x="53439" y="75815"/>
                  <a:pt x="53689" y="75702"/>
                </a:cubicBezTo>
                <a:cubicBezTo>
                  <a:pt x="54167" y="75952"/>
                  <a:pt x="55395" y="74928"/>
                  <a:pt x="56100" y="74860"/>
                </a:cubicBezTo>
                <a:cubicBezTo>
                  <a:pt x="54849" y="75588"/>
                  <a:pt x="53075" y="76384"/>
                  <a:pt x="51643" y="76770"/>
                </a:cubicBezTo>
                <a:cubicBezTo>
                  <a:pt x="51802" y="76452"/>
                  <a:pt x="52825" y="76429"/>
                  <a:pt x="52962" y="76111"/>
                </a:cubicBezTo>
                <a:close/>
                <a:moveTo>
                  <a:pt x="69403" y="30836"/>
                </a:moveTo>
                <a:cubicBezTo>
                  <a:pt x="69175" y="31154"/>
                  <a:pt x="68652" y="30495"/>
                  <a:pt x="68993" y="30358"/>
                </a:cubicBezTo>
                <a:cubicBezTo>
                  <a:pt x="69084" y="30608"/>
                  <a:pt x="69175" y="30699"/>
                  <a:pt x="69403" y="30836"/>
                </a:cubicBezTo>
                <a:close/>
                <a:moveTo>
                  <a:pt x="68107" y="29449"/>
                </a:moveTo>
                <a:cubicBezTo>
                  <a:pt x="68220" y="29676"/>
                  <a:pt x="67879" y="29608"/>
                  <a:pt x="67856" y="29403"/>
                </a:cubicBezTo>
                <a:cubicBezTo>
                  <a:pt x="67743" y="29585"/>
                  <a:pt x="68243" y="29903"/>
                  <a:pt x="68152" y="30085"/>
                </a:cubicBezTo>
                <a:cubicBezTo>
                  <a:pt x="67879" y="30017"/>
                  <a:pt x="67993" y="29812"/>
                  <a:pt x="67697" y="29630"/>
                </a:cubicBezTo>
                <a:cubicBezTo>
                  <a:pt x="67856" y="29494"/>
                  <a:pt x="67652" y="29267"/>
                  <a:pt x="67902" y="29153"/>
                </a:cubicBezTo>
                <a:cubicBezTo>
                  <a:pt x="68061" y="29244"/>
                  <a:pt x="67856" y="29562"/>
                  <a:pt x="68107" y="29449"/>
                </a:cubicBezTo>
                <a:close/>
                <a:moveTo>
                  <a:pt x="68175" y="28107"/>
                </a:moveTo>
                <a:cubicBezTo>
                  <a:pt x="68311" y="28243"/>
                  <a:pt x="68266" y="28334"/>
                  <a:pt x="68311" y="28448"/>
                </a:cubicBezTo>
                <a:cubicBezTo>
                  <a:pt x="68129" y="28448"/>
                  <a:pt x="67993" y="28084"/>
                  <a:pt x="67765" y="28380"/>
                </a:cubicBezTo>
                <a:cubicBezTo>
                  <a:pt x="67675" y="28198"/>
                  <a:pt x="68107" y="28084"/>
                  <a:pt x="68175" y="28107"/>
                </a:cubicBezTo>
                <a:close/>
                <a:moveTo>
                  <a:pt x="67356" y="27129"/>
                </a:moveTo>
                <a:lnTo>
                  <a:pt x="67447" y="27266"/>
                </a:lnTo>
                <a:cubicBezTo>
                  <a:pt x="67629" y="27447"/>
                  <a:pt x="67447" y="27538"/>
                  <a:pt x="67515" y="27698"/>
                </a:cubicBezTo>
                <a:cubicBezTo>
                  <a:pt x="67879" y="28380"/>
                  <a:pt x="67402" y="27607"/>
                  <a:pt x="67242" y="27561"/>
                </a:cubicBezTo>
                <a:cubicBezTo>
                  <a:pt x="67288" y="27425"/>
                  <a:pt x="67151" y="27243"/>
                  <a:pt x="67356" y="27129"/>
                </a:cubicBezTo>
                <a:close/>
                <a:moveTo>
                  <a:pt x="68379" y="28698"/>
                </a:moveTo>
                <a:cubicBezTo>
                  <a:pt x="68584" y="28494"/>
                  <a:pt x="68812" y="28766"/>
                  <a:pt x="68789" y="28971"/>
                </a:cubicBezTo>
                <a:cubicBezTo>
                  <a:pt x="68630" y="29062"/>
                  <a:pt x="68516" y="28880"/>
                  <a:pt x="68379" y="28698"/>
                </a:cubicBezTo>
                <a:close/>
                <a:moveTo>
                  <a:pt x="65764" y="26629"/>
                </a:moveTo>
                <a:cubicBezTo>
                  <a:pt x="65969" y="26765"/>
                  <a:pt x="65992" y="26697"/>
                  <a:pt x="66037" y="26993"/>
                </a:cubicBezTo>
                <a:cubicBezTo>
                  <a:pt x="66128" y="27129"/>
                  <a:pt x="66333" y="26902"/>
                  <a:pt x="66424" y="26993"/>
                </a:cubicBezTo>
                <a:cubicBezTo>
                  <a:pt x="66560" y="27243"/>
                  <a:pt x="66697" y="27493"/>
                  <a:pt x="66833" y="27720"/>
                </a:cubicBezTo>
                <a:cubicBezTo>
                  <a:pt x="66924" y="27993"/>
                  <a:pt x="66674" y="27652"/>
                  <a:pt x="66628" y="27538"/>
                </a:cubicBezTo>
                <a:cubicBezTo>
                  <a:pt x="66469" y="27675"/>
                  <a:pt x="66651" y="27880"/>
                  <a:pt x="66401" y="27970"/>
                </a:cubicBezTo>
                <a:cubicBezTo>
                  <a:pt x="66492" y="28107"/>
                  <a:pt x="66674" y="27880"/>
                  <a:pt x="66788" y="27948"/>
                </a:cubicBezTo>
                <a:cubicBezTo>
                  <a:pt x="67106" y="28357"/>
                  <a:pt x="66856" y="28607"/>
                  <a:pt x="66810" y="28903"/>
                </a:cubicBezTo>
                <a:cubicBezTo>
                  <a:pt x="67038" y="29085"/>
                  <a:pt x="67220" y="29312"/>
                  <a:pt x="67151" y="29562"/>
                </a:cubicBezTo>
                <a:cubicBezTo>
                  <a:pt x="66765" y="29335"/>
                  <a:pt x="66674" y="28607"/>
                  <a:pt x="66538" y="28198"/>
                </a:cubicBezTo>
                <a:cubicBezTo>
                  <a:pt x="66492" y="28289"/>
                  <a:pt x="66583" y="28425"/>
                  <a:pt x="66424" y="28494"/>
                </a:cubicBezTo>
                <a:cubicBezTo>
                  <a:pt x="66265" y="28198"/>
                  <a:pt x="66083" y="27902"/>
                  <a:pt x="66356" y="27720"/>
                </a:cubicBezTo>
                <a:cubicBezTo>
                  <a:pt x="66287" y="27197"/>
                  <a:pt x="65719" y="27152"/>
                  <a:pt x="65537" y="26743"/>
                </a:cubicBezTo>
                <a:cubicBezTo>
                  <a:pt x="65560" y="26765"/>
                  <a:pt x="65764" y="26583"/>
                  <a:pt x="65605" y="26515"/>
                </a:cubicBezTo>
                <a:cubicBezTo>
                  <a:pt x="65401" y="26606"/>
                  <a:pt x="65605" y="26856"/>
                  <a:pt x="65241" y="26902"/>
                </a:cubicBezTo>
                <a:cubicBezTo>
                  <a:pt x="65264" y="26561"/>
                  <a:pt x="64991" y="26561"/>
                  <a:pt x="64877" y="26356"/>
                </a:cubicBezTo>
                <a:cubicBezTo>
                  <a:pt x="64809" y="26197"/>
                  <a:pt x="64923" y="26015"/>
                  <a:pt x="64741" y="25810"/>
                </a:cubicBezTo>
                <a:cubicBezTo>
                  <a:pt x="64809" y="25787"/>
                  <a:pt x="64832" y="25878"/>
                  <a:pt x="64877" y="25947"/>
                </a:cubicBezTo>
                <a:cubicBezTo>
                  <a:pt x="65219" y="26151"/>
                  <a:pt x="65719" y="25833"/>
                  <a:pt x="65946" y="26265"/>
                </a:cubicBezTo>
                <a:cubicBezTo>
                  <a:pt x="65764" y="26106"/>
                  <a:pt x="65469" y="26310"/>
                  <a:pt x="65264" y="26174"/>
                </a:cubicBezTo>
                <a:cubicBezTo>
                  <a:pt x="65173" y="26242"/>
                  <a:pt x="65264" y="26356"/>
                  <a:pt x="65310" y="26470"/>
                </a:cubicBezTo>
                <a:cubicBezTo>
                  <a:pt x="65514" y="26447"/>
                  <a:pt x="65582" y="26447"/>
                  <a:pt x="65924" y="26379"/>
                </a:cubicBezTo>
                <a:cubicBezTo>
                  <a:pt x="66037" y="26515"/>
                  <a:pt x="65878" y="26583"/>
                  <a:pt x="65764" y="26629"/>
                </a:cubicBezTo>
                <a:close/>
                <a:moveTo>
                  <a:pt x="69516" y="30063"/>
                </a:moveTo>
                <a:lnTo>
                  <a:pt x="69244" y="29699"/>
                </a:lnTo>
                <a:cubicBezTo>
                  <a:pt x="69448" y="29562"/>
                  <a:pt x="69835" y="29903"/>
                  <a:pt x="69516" y="30063"/>
                </a:cubicBezTo>
                <a:close/>
                <a:moveTo>
                  <a:pt x="68198" y="29608"/>
                </a:moveTo>
                <a:cubicBezTo>
                  <a:pt x="68288" y="29562"/>
                  <a:pt x="68357" y="29699"/>
                  <a:pt x="68448" y="29653"/>
                </a:cubicBezTo>
                <a:cubicBezTo>
                  <a:pt x="68630" y="29744"/>
                  <a:pt x="68402" y="29835"/>
                  <a:pt x="68425" y="29881"/>
                </a:cubicBezTo>
                <a:cubicBezTo>
                  <a:pt x="68470" y="30040"/>
                  <a:pt x="68857" y="30222"/>
                  <a:pt x="68561" y="30358"/>
                </a:cubicBezTo>
                <a:cubicBezTo>
                  <a:pt x="68288" y="30085"/>
                  <a:pt x="68220" y="29835"/>
                  <a:pt x="68198" y="29608"/>
                </a:cubicBezTo>
                <a:close/>
                <a:moveTo>
                  <a:pt x="69380" y="30154"/>
                </a:moveTo>
                <a:cubicBezTo>
                  <a:pt x="69516" y="30063"/>
                  <a:pt x="69607" y="30290"/>
                  <a:pt x="69744" y="30085"/>
                </a:cubicBezTo>
                <a:lnTo>
                  <a:pt x="69926" y="30290"/>
                </a:lnTo>
                <a:cubicBezTo>
                  <a:pt x="69858" y="30404"/>
                  <a:pt x="69539" y="30154"/>
                  <a:pt x="69676" y="30381"/>
                </a:cubicBezTo>
                <a:cubicBezTo>
                  <a:pt x="69562" y="30426"/>
                  <a:pt x="69471" y="30244"/>
                  <a:pt x="69380" y="30154"/>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4"/>
          <p:cNvSpPr/>
          <p:nvPr/>
        </p:nvSpPr>
        <p:spPr>
          <a:xfrm>
            <a:off x="2038812" y="815618"/>
            <a:ext cx="4404252" cy="351228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4"/>
          <p:cNvSpPr/>
          <p:nvPr/>
        </p:nvSpPr>
        <p:spPr>
          <a:xfrm rot="3337260">
            <a:off x="1839605" y="3743533"/>
            <a:ext cx="444845" cy="36082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4"/>
          <p:cNvSpPr/>
          <p:nvPr/>
        </p:nvSpPr>
        <p:spPr>
          <a:xfrm rot="3337260">
            <a:off x="1927455" y="3127175"/>
            <a:ext cx="598949" cy="49842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4"/>
          <p:cNvSpPr/>
          <p:nvPr/>
        </p:nvSpPr>
        <p:spPr>
          <a:xfrm rot="3337260">
            <a:off x="1547257" y="3424169"/>
            <a:ext cx="316683" cy="25724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4"/>
          <p:cNvSpPr/>
          <p:nvPr/>
        </p:nvSpPr>
        <p:spPr>
          <a:xfrm rot="9899984">
            <a:off x="6162223" y="871625"/>
            <a:ext cx="506414" cy="41076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4"/>
          <p:cNvSpPr/>
          <p:nvPr/>
        </p:nvSpPr>
        <p:spPr>
          <a:xfrm rot="9899984">
            <a:off x="6600282" y="1177138"/>
            <a:ext cx="681846" cy="567408"/>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4"/>
          <p:cNvSpPr/>
          <p:nvPr/>
        </p:nvSpPr>
        <p:spPr>
          <a:xfrm rot="9899984">
            <a:off x="6159503" y="1475466"/>
            <a:ext cx="360514" cy="292849"/>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01302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60"/>
        <p:cNvGrpSpPr/>
        <p:nvPr/>
      </p:nvGrpSpPr>
      <p:grpSpPr>
        <a:xfrm>
          <a:off x="0" y="0"/>
          <a:ext cx="0" cy="0"/>
          <a:chOff x="0" y="0"/>
          <a:chExt cx="0" cy="0"/>
        </a:xfrm>
      </p:grpSpPr>
      <p:grpSp>
        <p:nvGrpSpPr>
          <p:cNvPr id="261" name="Google Shape;261;p25"/>
          <p:cNvGrpSpPr/>
          <p:nvPr/>
        </p:nvGrpSpPr>
        <p:grpSpPr>
          <a:xfrm>
            <a:off x="1098526" y="1880451"/>
            <a:ext cx="3275725" cy="2203166"/>
            <a:chOff x="1098525" y="1880450"/>
            <a:chExt cx="3275725" cy="2203166"/>
          </a:xfrm>
        </p:grpSpPr>
        <p:sp>
          <p:nvSpPr>
            <p:cNvPr id="262" name="Google Shape;262;p25"/>
            <p:cNvSpPr/>
            <p:nvPr/>
          </p:nvSpPr>
          <p:spPr>
            <a:xfrm>
              <a:off x="1098525" y="1880450"/>
              <a:ext cx="3218704" cy="2105121"/>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5"/>
            <p:cNvSpPr/>
            <p:nvPr/>
          </p:nvSpPr>
          <p:spPr>
            <a:xfrm>
              <a:off x="4213999" y="2493787"/>
              <a:ext cx="21958" cy="39227"/>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25"/>
            <p:cNvSpPr/>
            <p:nvPr/>
          </p:nvSpPr>
          <p:spPr>
            <a:xfrm>
              <a:off x="4301366" y="2854816"/>
              <a:ext cx="1114" cy="213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5"/>
            <p:cNvSpPr/>
            <p:nvPr/>
          </p:nvSpPr>
          <p:spPr>
            <a:xfrm>
              <a:off x="4266549" y="2856905"/>
              <a:ext cx="34863" cy="50740"/>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25"/>
            <p:cNvSpPr/>
            <p:nvPr/>
          </p:nvSpPr>
          <p:spPr>
            <a:xfrm>
              <a:off x="1105953" y="1898416"/>
              <a:ext cx="3252453" cy="2185200"/>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5"/>
            <p:cNvSpPr/>
            <p:nvPr/>
          </p:nvSpPr>
          <p:spPr>
            <a:xfrm>
              <a:off x="4347835" y="2468951"/>
              <a:ext cx="26414" cy="60071"/>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5"/>
            <p:cNvSpPr/>
            <p:nvPr/>
          </p:nvSpPr>
          <p:spPr>
            <a:xfrm>
              <a:off x="4343611" y="2481113"/>
              <a:ext cx="4271" cy="1378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9" name="Google Shape;269;p25"/>
          <p:cNvGrpSpPr/>
          <p:nvPr/>
        </p:nvGrpSpPr>
        <p:grpSpPr>
          <a:xfrm>
            <a:off x="3589951" y="3485927"/>
            <a:ext cx="3880425" cy="1930848"/>
            <a:chOff x="3589950" y="3485927"/>
            <a:chExt cx="3880425" cy="1930848"/>
          </a:xfrm>
        </p:grpSpPr>
        <p:sp>
          <p:nvSpPr>
            <p:cNvPr id="270" name="Google Shape;270;p25"/>
            <p:cNvSpPr/>
            <p:nvPr/>
          </p:nvSpPr>
          <p:spPr>
            <a:xfrm rot="-5400000">
              <a:off x="4646915" y="2519688"/>
              <a:ext cx="1580971" cy="364421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5"/>
            <p:cNvSpPr/>
            <p:nvPr/>
          </p:nvSpPr>
          <p:spPr>
            <a:xfrm rot="-5400000">
              <a:off x="4564738" y="2511139"/>
              <a:ext cx="1930848" cy="388042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2" name="Google Shape;272;p25"/>
          <p:cNvSpPr/>
          <p:nvPr/>
        </p:nvSpPr>
        <p:spPr>
          <a:xfrm>
            <a:off x="5227189" y="745710"/>
            <a:ext cx="2631167" cy="2511206"/>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5"/>
          <p:cNvSpPr/>
          <p:nvPr/>
        </p:nvSpPr>
        <p:spPr>
          <a:xfrm>
            <a:off x="7551924" y="1505811"/>
            <a:ext cx="29210" cy="13144"/>
          </a:xfrm>
          <a:custGeom>
            <a:avLst/>
            <a:gdLst/>
            <a:ahLst/>
            <a:cxnLst/>
            <a:rect l="l" t="t" r="r" b="b"/>
            <a:pathLst>
              <a:path w="180" h="81" extrusionOk="0">
                <a:moveTo>
                  <a:pt x="134" y="1"/>
                </a:moveTo>
                <a:cubicBezTo>
                  <a:pt x="94" y="1"/>
                  <a:pt x="17" y="49"/>
                  <a:pt x="0" y="49"/>
                </a:cubicBezTo>
                <a:cubicBezTo>
                  <a:pt x="18" y="72"/>
                  <a:pt x="40" y="81"/>
                  <a:pt x="62" y="81"/>
                </a:cubicBezTo>
                <a:cubicBezTo>
                  <a:pt x="120" y="81"/>
                  <a:pt x="179" y="24"/>
                  <a:pt x="167" y="24"/>
                </a:cubicBezTo>
                <a:lnTo>
                  <a:pt x="167" y="24"/>
                </a:lnTo>
                <a:cubicBezTo>
                  <a:pt x="166" y="24"/>
                  <a:pt x="163" y="24"/>
                  <a:pt x="160" y="26"/>
                </a:cubicBezTo>
                <a:cubicBezTo>
                  <a:pt x="160" y="8"/>
                  <a:pt x="14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5"/>
          <p:cNvSpPr/>
          <p:nvPr/>
        </p:nvSpPr>
        <p:spPr>
          <a:xfrm>
            <a:off x="6828350" y="1055606"/>
            <a:ext cx="3309" cy="3453"/>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5"/>
          <p:cNvSpPr/>
          <p:nvPr/>
        </p:nvSpPr>
        <p:spPr>
          <a:xfrm>
            <a:off x="7515088" y="1340291"/>
            <a:ext cx="14767" cy="1492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5"/>
          <p:cNvSpPr/>
          <p:nvPr/>
        </p:nvSpPr>
        <p:spPr>
          <a:xfrm>
            <a:off x="5813947" y="1017475"/>
            <a:ext cx="9065" cy="8777"/>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5"/>
          <p:cNvSpPr/>
          <p:nvPr/>
        </p:nvSpPr>
        <p:spPr>
          <a:xfrm>
            <a:off x="5038950" y="617025"/>
            <a:ext cx="2690236" cy="2823098"/>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5"/>
          <p:cNvSpPr/>
          <p:nvPr/>
        </p:nvSpPr>
        <p:spPr>
          <a:xfrm>
            <a:off x="7544460" y="1447231"/>
            <a:ext cx="11359" cy="2596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5"/>
          <p:cNvSpPr/>
          <p:nvPr/>
        </p:nvSpPr>
        <p:spPr>
          <a:xfrm>
            <a:off x="7573992" y="1465729"/>
            <a:ext cx="40732" cy="22232"/>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5"/>
          <p:cNvSpPr/>
          <p:nvPr/>
        </p:nvSpPr>
        <p:spPr>
          <a:xfrm rot="4140961">
            <a:off x="3621624" y="863891"/>
            <a:ext cx="1308948" cy="967739"/>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90142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80EB-2B6F-47E9-82AE-C86D6724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70DD1-313E-4CE4-91F3-255523282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74B8D-DA53-44BB-A2F4-E3AC9C7E5B17}"/>
              </a:ext>
            </a:extLst>
          </p:cNvPr>
          <p:cNvSpPr>
            <a:spLocks noGrp="1"/>
          </p:cNvSpPr>
          <p:nvPr>
            <p:ph type="dt" sz="half" idx="10"/>
          </p:nvPr>
        </p:nvSpPr>
        <p:spPr/>
        <p:txBody>
          <a:bodyPr/>
          <a:lstStyle/>
          <a:p>
            <a:fld id="{473D40FC-A559-4AC3-A375-69423AA88F9A}" type="datetimeFigureOut">
              <a:rPr lang="en-US" smtClean="0"/>
              <a:t>4/5/2022</a:t>
            </a:fld>
            <a:endParaRPr lang="en-US"/>
          </a:p>
        </p:txBody>
      </p:sp>
      <p:sp>
        <p:nvSpPr>
          <p:cNvPr id="5" name="Footer Placeholder 4">
            <a:extLst>
              <a:ext uri="{FF2B5EF4-FFF2-40B4-BE49-F238E27FC236}">
                <a16:creationId xmlns:a16="http://schemas.microsoft.com/office/drawing/2014/main" id="{29F2C199-9275-45E2-B5F1-1BE01CACF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1889F-EA7D-4926-AF85-B2188ED8420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60496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375" y="0"/>
            <a:ext cx="10080746" cy="5143506"/>
            <a:chOff x="-468375" y="0"/>
            <a:chExt cx="10080746" cy="5143506"/>
          </a:xfrm>
        </p:grpSpPr>
        <p:sp>
          <p:nvSpPr>
            <p:cNvPr id="10" name="Google Shape;10;p2"/>
            <p:cNvSpPr/>
            <p:nvPr/>
          </p:nvSpPr>
          <p:spPr>
            <a:xfrm>
              <a:off x="-12775" y="0"/>
              <a:ext cx="9212423" cy="3981228"/>
            </a:xfrm>
            <a:custGeom>
              <a:avLst/>
              <a:gdLst/>
              <a:ahLst/>
              <a:cxnLst/>
              <a:rect l="l" t="t" r="r" b="b"/>
              <a:pathLst>
                <a:path w="258033" h="112655" extrusionOk="0">
                  <a:moveTo>
                    <a:pt x="0" y="0"/>
                  </a:moveTo>
                  <a:lnTo>
                    <a:pt x="0" y="112654"/>
                  </a:lnTo>
                  <a:lnTo>
                    <a:pt x="258032" y="112654"/>
                  </a:lnTo>
                  <a:lnTo>
                    <a:pt x="258032"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575811" y="3341522"/>
              <a:ext cx="7992388" cy="373685"/>
            </a:xfrm>
            <a:custGeom>
              <a:avLst/>
              <a:gdLst/>
              <a:ahLst/>
              <a:cxnLst/>
              <a:rect l="l" t="t" r="r" b="b"/>
              <a:pathLst>
                <a:path w="226157" h="10574" extrusionOk="0">
                  <a:moveTo>
                    <a:pt x="0" y="0"/>
                  </a:moveTo>
                  <a:lnTo>
                    <a:pt x="0" y="4280"/>
                  </a:lnTo>
                  <a:cubicBezTo>
                    <a:pt x="0" y="7861"/>
                    <a:pt x="2386" y="10573"/>
                    <a:pt x="5406" y="10573"/>
                  </a:cubicBezTo>
                  <a:cubicBezTo>
                    <a:pt x="5548" y="10573"/>
                    <a:pt x="5692" y="10567"/>
                    <a:pt x="5837" y="10555"/>
                  </a:cubicBezTo>
                  <a:lnTo>
                    <a:pt x="220320" y="10555"/>
                  </a:lnTo>
                  <a:cubicBezTo>
                    <a:pt x="220465" y="10567"/>
                    <a:pt x="220609" y="10573"/>
                    <a:pt x="220751" y="10573"/>
                  </a:cubicBezTo>
                  <a:cubicBezTo>
                    <a:pt x="223771" y="10573"/>
                    <a:pt x="226157" y="7861"/>
                    <a:pt x="226157" y="4280"/>
                  </a:cubicBezTo>
                  <a:lnTo>
                    <a:pt x="226157" y="0"/>
                  </a:lnTo>
                  <a:cubicBezTo>
                    <a:pt x="226157" y="3581"/>
                    <a:pt x="223771" y="6294"/>
                    <a:pt x="220751" y="6294"/>
                  </a:cubicBezTo>
                  <a:cubicBezTo>
                    <a:pt x="220609" y="6294"/>
                    <a:pt x="220465" y="6288"/>
                    <a:pt x="220320" y="6276"/>
                  </a:cubicBezTo>
                  <a:lnTo>
                    <a:pt x="5837" y="6276"/>
                  </a:lnTo>
                  <a:cubicBezTo>
                    <a:pt x="5692" y="6288"/>
                    <a:pt x="5548" y="6294"/>
                    <a:pt x="5406" y="6294"/>
                  </a:cubicBezTo>
                  <a:cubicBezTo>
                    <a:pt x="2386" y="6294"/>
                    <a:pt x="0" y="3581"/>
                    <a:pt x="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575811" y="394357"/>
              <a:ext cx="7992388" cy="3169680"/>
            </a:xfrm>
            <a:custGeom>
              <a:avLst/>
              <a:gdLst/>
              <a:ahLst/>
              <a:cxnLst/>
              <a:rect l="l" t="t" r="r" b="b"/>
              <a:pathLst>
                <a:path w="226157" h="89691" extrusionOk="0">
                  <a:moveTo>
                    <a:pt x="7168" y="1"/>
                  </a:moveTo>
                  <a:cubicBezTo>
                    <a:pt x="3206" y="1"/>
                    <a:pt x="0" y="3206"/>
                    <a:pt x="0" y="7168"/>
                  </a:cubicBezTo>
                  <a:lnTo>
                    <a:pt x="0" y="83078"/>
                  </a:lnTo>
                  <a:cubicBezTo>
                    <a:pt x="0" y="86846"/>
                    <a:pt x="2385" y="89690"/>
                    <a:pt x="5403" y="89690"/>
                  </a:cubicBezTo>
                  <a:cubicBezTo>
                    <a:pt x="5547" y="89690"/>
                    <a:pt x="5691" y="89684"/>
                    <a:pt x="5837" y="89671"/>
                  </a:cubicBezTo>
                  <a:lnTo>
                    <a:pt x="220078" y="89671"/>
                  </a:lnTo>
                  <a:cubicBezTo>
                    <a:pt x="220229" y="89671"/>
                    <a:pt x="220395" y="89671"/>
                    <a:pt x="220562" y="89686"/>
                  </a:cubicBezTo>
                  <a:cubicBezTo>
                    <a:pt x="220632" y="89689"/>
                    <a:pt x="220702" y="89690"/>
                    <a:pt x="220772" y="89690"/>
                  </a:cubicBezTo>
                  <a:cubicBezTo>
                    <a:pt x="223787" y="89690"/>
                    <a:pt x="226157" y="86832"/>
                    <a:pt x="226157" y="83078"/>
                  </a:cubicBezTo>
                  <a:lnTo>
                    <a:pt x="226157" y="7168"/>
                  </a:lnTo>
                  <a:cubicBezTo>
                    <a:pt x="226157" y="3206"/>
                    <a:pt x="222951" y="1"/>
                    <a:pt x="218989" y="1"/>
                  </a:cubicBez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101336" y="3961948"/>
              <a:ext cx="151255" cy="128284"/>
            </a:xfrm>
            <a:custGeom>
              <a:avLst/>
              <a:gdLst/>
              <a:ahLst/>
              <a:cxnLst/>
              <a:rect l="l" t="t" r="r" b="b"/>
              <a:pathLst>
                <a:path w="4280" h="3630" extrusionOk="0">
                  <a:moveTo>
                    <a:pt x="0" y="0"/>
                  </a:moveTo>
                  <a:cubicBezTo>
                    <a:pt x="1240" y="938"/>
                    <a:pt x="2238" y="2178"/>
                    <a:pt x="2888" y="3599"/>
                  </a:cubicBezTo>
                  <a:cubicBezTo>
                    <a:pt x="2934" y="3599"/>
                    <a:pt x="2994" y="3614"/>
                    <a:pt x="3040" y="3629"/>
                  </a:cubicBezTo>
                  <a:cubicBezTo>
                    <a:pt x="3009" y="2314"/>
                    <a:pt x="3448" y="102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4372651" y="3961948"/>
              <a:ext cx="398671" cy="1181558"/>
            </a:xfrm>
            <a:custGeom>
              <a:avLst/>
              <a:gdLst/>
              <a:ahLst/>
              <a:cxnLst/>
              <a:rect l="l" t="t" r="r" b="b"/>
              <a:pathLst>
                <a:path w="11281" h="33434" extrusionOk="0">
                  <a:moveTo>
                    <a:pt x="0" y="0"/>
                  </a:moveTo>
                  <a:cubicBezTo>
                    <a:pt x="1618" y="1270"/>
                    <a:pt x="2843" y="3070"/>
                    <a:pt x="3282" y="5066"/>
                  </a:cubicBezTo>
                  <a:lnTo>
                    <a:pt x="4960" y="12732"/>
                  </a:lnTo>
                  <a:cubicBezTo>
                    <a:pt x="5399" y="14728"/>
                    <a:pt x="4945" y="16528"/>
                    <a:pt x="3886" y="17798"/>
                  </a:cubicBezTo>
                  <a:lnTo>
                    <a:pt x="5187" y="24482"/>
                  </a:lnTo>
                  <a:cubicBezTo>
                    <a:pt x="5761" y="27340"/>
                    <a:pt x="5066" y="29910"/>
                    <a:pt x="3508" y="31740"/>
                  </a:cubicBezTo>
                  <a:lnTo>
                    <a:pt x="3735" y="33434"/>
                  </a:lnTo>
                  <a:lnTo>
                    <a:pt x="7561" y="33434"/>
                  </a:lnTo>
                  <a:lnTo>
                    <a:pt x="7773" y="31740"/>
                  </a:lnTo>
                  <a:cubicBezTo>
                    <a:pt x="6215" y="29910"/>
                    <a:pt x="5535" y="27340"/>
                    <a:pt x="6094" y="24482"/>
                  </a:cubicBezTo>
                  <a:lnTo>
                    <a:pt x="7395" y="17798"/>
                  </a:lnTo>
                  <a:cubicBezTo>
                    <a:pt x="6336" y="16528"/>
                    <a:pt x="5882" y="14728"/>
                    <a:pt x="6321" y="12732"/>
                  </a:cubicBezTo>
                  <a:lnTo>
                    <a:pt x="7999" y="5066"/>
                  </a:lnTo>
                  <a:cubicBezTo>
                    <a:pt x="8438" y="3070"/>
                    <a:pt x="9663" y="1270"/>
                    <a:pt x="1128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738867" y="3961948"/>
              <a:ext cx="147509" cy="122948"/>
            </a:xfrm>
            <a:custGeom>
              <a:avLst/>
              <a:gdLst/>
              <a:ahLst/>
              <a:cxnLst/>
              <a:rect l="l" t="t" r="r" b="b"/>
              <a:pathLst>
                <a:path w="4174" h="3479" extrusionOk="0">
                  <a:moveTo>
                    <a:pt x="0" y="0"/>
                  </a:moveTo>
                  <a:cubicBezTo>
                    <a:pt x="1180" y="923"/>
                    <a:pt x="2132" y="2117"/>
                    <a:pt x="2752" y="3478"/>
                  </a:cubicBezTo>
                  <a:lnTo>
                    <a:pt x="2949" y="3478"/>
                  </a:lnTo>
                  <a:cubicBezTo>
                    <a:pt x="2949" y="2208"/>
                    <a:pt x="3372" y="98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2467552" y="3961948"/>
              <a:ext cx="155001" cy="145389"/>
            </a:xfrm>
            <a:custGeom>
              <a:avLst/>
              <a:gdLst/>
              <a:ahLst/>
              <a:cxnLst/>
              <a:rect l="l" t="t" r="r" b="b"/>
              <a:pathLst>
                <a:path w="4386" h="4114" extrusionOk="0">
                  <a:moveTo>
                    <a:pt x="0" y="0"/>
                  </a:moveTo>
                  <a:cubicBezTo>
                    <a:pt x="1391" y="1059"/>
                    <a:pt x="2465" y="2480"/>
                    <a:pt x="3085" y="4113"/>
                  </a:cubicBezTo>
                  <a:cubicBezTo>
                    <a:pt x="2949" y="2616"/>
                    <a:pt x="3418" y="1149"/>
                    <a:pt x="4385"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79354" y="3961948"/>
              <a:ext cx="160868" cy="177442"/>
            </a:xfrm>
            <a:custGeom>
              <a:avLst/>
              <a:gdLst/>
              <a:ahLst/>
              <a:cxnLst/>
              <a:rect l="l" t="t" r="r" b="b"/>
              <a:pathLst>
                <a:path w="4552" h="5021" extrusionOk="0">
                  <a:moveTo>
                    <a:pt x="0" y="0"/>
                  </a:moveTo>
                  <a:cubicBezTo>
                    <a:pt x="1634" y="1255"/>
                    <a:pt x="2904" y="3024"/>
                    <a:pt x="3372" y="5020"/>
                  </a:cubicBezTo>
                  <a:cubicBezTo>
                    <a:pt x="3327" y="4824"/>
                    <a:pt x="3297" y="4627"/>
                    <a:pt x="3282" y="4446"/>
                  </a:cubicBezTo>
                  <a:cubicBezTo>
                    <a:pt x="3085" y="2692"/>
                    <a:pt x="3569" y="1134"/>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1834298" y="3961948"/>
              <a:ext cx="154471" cy="140583"/>
            </a:xfrm>
            <a:custGeom>
              <a:avLst/>
              <a:gdLst/>
              <a:ahLst/>
              <a:cxnLst/>
              <a:rect l="l" t="t" r="r" b="b"/>
              <a:pathLst>
                <a:path w="4371" h="3978" extrusionOk="0">
                  <a:moveTo>
                    <a:pt x="0" y="0"/>
                  </a:moveTo>
                  <a:cubicBezTo>
                    <a:pt x="1346" y="1028"/>
                    <a:pt x="2405" y="2404"/>
                    <a:pt x="3040" y="3977"/>
                  </a:cubicBezTo>
                  <a:lnTo>
                    <a:pt x="3070" y="3977"/>
                  </a:lnTo>
                  <a:cubicBezTo>
                    <a:pt x="2964" y="2525"/>
                    <a:pt x="3433" y="1104"/>
                    <a:pt x="437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560297" y="3961948"/>
              <a:ext cx="160903" cy="176912"/>
            </a:xfrm>
            <a:custGeom>
              <a:avLst/>
              <a:gdLst/>
              <a:ahLst/>
              <a:cxnLst/>
              <a:rect l="l" t="t" r="r" b="b"/>
              <a:pathLst>
                <a:path w="4553" h="5006" extrusionOk="0">
                  <a:moveTo>
                    <a:pt x="1" y="0"/>
                  </a:moveTo>
                  <a:cubicBezTo>
                    <a:pt x="1634" y="1255"/>
                    <a:pt x="2904" y="3024"/>
                    <a:pt x="3373" y="5005"/>
                  </a:cubicBezTo>
                  <a:cubicBezTo>
                    <a:pt x="3328" y="4794"/>
                    <a:pt x="3297" y="4582"/>
                    <a:pt x="3282" y="4385"/>
                  </a:cubicBezTo>
                  <a:cubicBezTo>
                    <a:pt x="3101" y="2661"/>
                    <a:pt x="3585" y="1119"/>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200513" y="3961948"/>
              <a:ext cx="155001" cy="127754"/>
            </a:xfrm>
            <a:custGeom>
              <a:avLst/>
              <a:gdLst/>
              <a:ahLst/>
              <a:cxnLst/>
              <a:rect l="l" t="t" r="r" b="b"/>
              <a:pathLst>
                <a:path w="4386" h="3615" extrusionOk="0">
                  <a:moveTo>
                    <a:pt x="0" y="0"/>
                  </a:moveTo>
                  <a:cubicBezTo>
                    <a:pt x="1240" y="953"/>
                    <a:pt x="2238" y="2193"/>
                    <a:pt x="2888" y="3614"/>
                  </a:cubicBezTo>
                  <a:lnTo>
                    <a:pt x="3070" y="3614"/>
                  </a:lnTo>
                  <a:cubicBezTo>
                    <a:pt x="3055" y="2299"/>
                    <a:pt x="3524" y="101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7788458" y="3961948"/>
              <a:ext cx="155001" cy="127754"/>
            </a:xfrm>
            <a:custGeom>
              <a:avLst/>
              <a:gdLst/>
              <a:ahLst/>
              <a:cxnLst/>
              <a:rect l="l" t="t" r="r" b="b"/>
              <a:pathLst>
                <a:path w="4386" h="3615" extrusionOk="0">
                  <a:moveTo>
                    <a:pt x="0" y="0"/>
                  </a:moveTo>
                  <a:cubicBezTo>
                    <a:pt x="862" y="1013"/>
                    <a:pt x="1331" y="2299"/>
                    <a:pt x="1316" y="3614"/>
                  </a:cubicBezTo>
                  <a:lnTo>
                    <a:pt x="1498" y="3614"/>
                  </a:lnTo>
                  <a:cubicBezTo>
                    <a:pt x="2148" y="2193"/>
                    <a:pt x="3146" y="95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8422242" y="3961948"/>
              <a:ext cx="161433" cy="176912"/>
            </a:xfrm>
            <a:custGeom>
              <a:avLst/>
              <a:gdLst/>
              <a:ahLst/>
              <a:cxnLst/>
              <a:rect l="l" t="t" r="r" b="b"/>
              <a:pathLst>
                <a:path w="4568" h="5006" extrusionOk="0">
                  <a:moveTo>
                    <a:pt x="1" y="0"/>
                  </a:moveTo>
                  <a:cubicBezTo>
                    <a:pt x="923" y="1089"/>
                    <a:pt x="1392" y="2480"/>
                    <a:pt x="1316" y="3901"/>
                  </a:cubicBezTo>
                  <a:cubicBezTo>
                    <a:pt x="1301" y="4279"/>
                    <a:pt x="1271" y="4642"/>
                    <a:pt x="1195" y="5005"/>
                  </a:cubicBezTo>
                  <a:cubicBezTo>
                    <a:pt x="1664" y="3024"/>
                    <a:pt x="2934" y="1255"/>
                    <a:pt x="4567"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9062459" y="3961948"/>
              <a:ext cx="160868" cy="177442"/>
            </a:xfrm>
            <a:custGeom>
              <a:avLst/>
              <a:gdLst/>
              <a:ahLst/>
              <a:cxnLst/>
              <a:rect l="l" t="t" r="r" b="b"/>
              <a:pathLst>
                <a:path w="4552" h="5021" extrusionOk="0">
                  <a:moveTo>
                    <a:pt x="0" y="0"/>
                  </a:moveTo>
                  <a:cubicBezTo>
                    <a:pt x="983" y="1134"/>
                    <a:pt x="1467" y="2692"/>
                    <a:pt x="1270" y="4446"/>
                  </a:cubicBezTo>
                  <a:cubicBezTo>
                    <a:pt x="1255" y="4627"/>
                    <a:pt x="1210" y="4824"/>
                    <a:pt x="1180" y="5020"/>
                  </a:cubicBezTo>
                  <a:cubicBezTo>
                    <a:pt x="1648" y="3024"/>
                    <a:pt x="2918" y="1255"/>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7155203" y="3961948"/>
              <a:ext cx="154471" cy="140583"/>
            </a:xfrm>
            <a:custGeom>
              <a:avLst/>
              <a:gdLst/>
              <a:ahLst/>
              <a:cxnLst/>
              <a:rect l="l" t="t" r="r" b="b"/>
              <a:pathLst>
                <a:path w="4371" h="3978" extrusionOk="0">
                  <a:moveTo>
                    <a:pt x="1" y="0"/>
                  </a:moveTo>
                  <a:cubicBezTo>
                    <a:pt x="938" y="1104"/>
                    <a:pt x="1407" y="2525"/>
                    <a:pt x="1301" y="3977"/>
                  </a:cubicBezTo>
                  <a:lnTo>
                    <a:pt x="1331" y="3977"/>
                  </a:lnTo>
                  <a:cubicBezTo>
                    <a:pt x="1966" y="2404"/>
                    <a:pt x="3025" y="1028"/>
                    <a:pt x="437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5257596" y="3961948"/>
              <a:ext cx="147509" cy="122948"/>
            </a:xfrm>
            <a:custGeom>
              <a:avLst/>
              <a:gdLst/>
              <a:ahLst/>
              <a:cxnLst/>
              <a:rect l="l" t="t" r="r" b="b"/>
              <a:pathLst>
                <a:path w="4174" h="3479" extrusionOk="0">
                  <a:moveTo>
                    <a:pt x="0" y="0"/>
                  </a:moveTo>
                  <a:cubicBezTo>
                    <a:pt x="802" y="983"/>
                    <a:pt x="1225" y="2208"/>
                    <a:pt x="1225" y="3478"/>
                  </a:cubicBezTo>
                  <a:lnTo>
                    <a:pt x="1422" y="3478"/>
                  </a:lnTo>
                  <a:cubicBezTo>
                    <a:pt x="2042" y="2117"/>
                    <a:pt x="2994" y="92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5891381" y="3961948"/>
              <a:ext cx="151255" cy="128284"/>
            </a:xfrm>
            <a:custGeom>
              <a:avLst/>
              <a:gdLst/>
              <a:ahLst/>
              <a:cxnLst/>
              <a:rect l="l" t="t" r="r" b="b"/>
              <a:pathLst>
                <a:path w="4280" h="3630" extrusionOk="0">
                  <a:moveTo>
                    <a:pt x="0" y="0"/>
                  </a:moveTo>
                  <a:cubicBezTo>
                    <a:pt x="832" y="1028"/>
                    <a:pt x="1271" y="2314"/>
                    <a:pt x="1240" y="3629"/>
                  </a:cubicBezTo>
                  <a:cubicBezTo>
                    <a:pt x="1286" y="3614"/>
                    <a:pt x="1346" y="3599"/>
                    <a:pt x="1392" y="3599"/>
                  </a:cubicBezTo>
                  <a:cubicBezTo>
                    <a:pt x="2042" y="2178"/>
                    <a:pt x="3040" y="93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521419" y="3961948"/>
              <a:ext cx="155001" cy="145389"/>
            </a:xfrm>
            <a:custGeom>
              <a:avLst/>
              <a:gdLst/>
              <a:ahLst/>
              <a:cxnLst/>
              <a:rect l="l" t="t" r="r" b="b"/>
              <a:pathLst>
                <a:path w="4386" h="4114" extrusionOk="0">
                  <a:moveTo>
                    <a:pt x="1" y="0"/>
                  </a:moveTo>
                  <a:cubicBezTo>
                    <a:pt x="923" y="1089"/>
                    <a:pt x="1392" y="2480"/>
                    <a:pt x="1316" y="3901"/>
                  </a:cubicBezTo>
                  <a:cubicBezTo>
                    <a:pt x="1316" y="3977"/>
                    <a:pt x="1301" y="4038"/>
                    <a:pt x="1301" y="4113"/>
                  </a:cubicBezTo>
                  <a:cubicBezTo>
                    <a:pt x="1921" y="2480"/>
                    <a:pt x="2995" y="1059"/>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1309536" y="3924523"/>
              <a:ext cx="583569" cy="463873"/>
            </a:xfrm>
            <a:custGeom>
              <a:avLst/>
              <a:gdLst/>
              <a:ahLst/>
              <a:cxnLst/>
              <a:rect l="l" t="t" r="r" b="b"/>
              <a:pathLst>
                <a:path w="16513" h="13126" extrusionOk="0">
                  <a:moveTo>
                    <a:pt x="5005" y="1"/>
                  </a:moveTo>
                  <a:cubicBezTo>
                    <a:pt x="2102" y="1"/>
                    <a:pt x="106" y="1997"/>
                    <a:pt x="0" y="4673"/>
                  </a:cubicBezTo>
                  <a:lnTo>
                    <a:pt x="681" y="4673"/>
                  </a:lnTo>
                  <a:cubicBezTo>
                    <a:pt x="5686" y="4673"/>
                    <a:pt x="10555" y="8333"/>
                    <a:pt x="12248" y="13126"/>
                  </a:cubicBezTo>
                  <a:cubicBezTo>
                    <a:pt x="12127" y="9769"/>
                    <a:pt x="13776" y="6956"/>
                    <a:pt x="16513" y="5580"/>
                  </a:cubicBezTo>
                  <a:cubicBezTo>
                    <a:pt x="15500" y="2450"/>
                    <a:pt x="12309" y="1"/>
                    <a:pt x="908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66104" y="3924523"/>
              <a:ext cx="579859" cy="462283"/>
            </a:xfrm>
            <a:custGeom>
              <a:avLst/>
              <a:gdLst/>
              <a:ahLst/>
              <a:cxnLst/>
              <a:rect l="l" t="t" r="r" b="b"/>
              <a:pathLst>
                <a:path w="16408" h="13081" extrusionOk="0">
                  <a:moveTo>
                    <a:pt x="5278" y="1"/>
                  </a:moveTo>
                  <a:cubicBezTo>
                    <a:pt x="2103" y="1"/>
                    <a:pt x="1" y="2375"/>
                    <a:pt x="288" y="5444"/>
                  </a:cubicBezTo>
                  <a:cubicBezTo>
                    <a:pt x="303" y="5641"/>
                    <a:pt x="334" y="5853"/>
                    <a:pt x="379" y="6064"/>
                  </a:cubicBezTo>
                  <a:cubicBezTo>
                    <a:pt x="394" y="6125"/>
                    <a:pt x="409" y="6170"/>
                    <a:pt x="424" y="6216"/>
                  </a:cubicBezTo>
                  <a:lnTo>
                    <a:pt x="696" y="7455"/>
                  </a:lnTo>
                  <a:cubicBezTo>
                    <a:pt x="2541" y="8922"/>
                    <a:pt x="3948" y="10873"/>
                    <a:pt x="4764" y="13081"/>
                  </a:cubicBezTo>
                  <a:cubicBezTo>
                    <a:pt x="4613" y="8317"/>
                    <a:pt x="8030" y="4673"/>
                    <a:pt x="13020" y="4673"/>
                  </a:cubicBezTo>
                  <a:lnTo>
                    <a:pt x="16408" y="4673"/>
                  </a:lnTo>
                  <a:cubicBezTo>
                    <a:pt x="15137" y="1997"/>
                    <a:pt x="12264" y="1"/>
                    <a:pt x="936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5393" y="3924523"/>
              <a:ext cx="599614" cy="219673"/>
            </a:xfrm>
            <a:custGeom>
              <a:avLst/>
              <a:gdLst/>
              <a:ahLst/>
              <a:cxnLst/>
              <a:rect l="l" t="t" r="r" b="b"/>
              <a:pathLst>
                <a:path w="16967" h="6216" extrusionOk="0">
                  <a:moveTo>
                    <a:pt x="5293" y="1"/>
                  </a:moveTo>
                  <a:cubicBezTo>
                    <a:pt x="2102" y="1"/>
                    <a:pt x="0" y="2405"/>
                    <a:pt x="318" y="5505"/>
                  </a:cubicBezTo>
                  <a:cubicBezTo>
                    <a:pt x="348" y="5686"/>
                    <a:pt x="378" y="5883"/>
                    <a:pt x="408" y="6079"/>
                  </a:cubicBezTo>
                  <a:cubicBezTo>
                    <a:pt x="424" y="6125"/>
                    <a:pt x="439" y="6170"/>
                    <a:pt x="439" y="6216"/>
                  </a:cubicBezTo>
                  <a:lnTo>
                    <a:pt x="454" y="6216"/>
                  </a:lnTo>
                  <a:cubicBezTo>
                    <a:pt x="1882" y="5214"/>
                    <a:pt x="3597" y="4672"/>
                    <a:pt x="5347" y="4672"/>
                  </a:cubicBezTo>
                  <a:cubicBezTo>
                    <a:pt x="5394" y="4672"/>
                    <a:pt x="5442" y="4672"/>
                    <a:pt x="5489" y="4673"/>
                  </a:cubicBezTo>
                  <a:lnTo>
                    <a:pt x="11356" y="4673"/>
                  </a:lnTo>
                  <a:cubicBezTo>
                    <a:pt x="13322" y="4703"/>
                    <a:pt x="15258" y="5233"/>
                    <a:pt x="16966" y="6200"/>
                  </a:cubicBezTo>
                  <a:cubicBezTo>
                    <a:pt x="16210" y="2783"/>
                    <a:pt x="12823" y="1"/>
                    <a:pt x="939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468375" y="3893530"/>
              <a:ext cx="5044679" cy="1249976"/>
            </a:xfrm>
            <a:custGeom>
              <a:avLst/>
              <a:gdLst/>
              <a:ahLst/>
              <a:cxnLst/>
              <a:rect l="l" t="t" r="r" b="b"/>
              <a:pathLst>
                <a:path w="142747" h="35370" extrusionOk="0">
                  <a:moveTo>
                    <a:pt x="77331" y="878"/>
                  </a:moveTo>
                  <a:cubicBezTo>
                    <a:pt x="80764" y="878"/>
                    <a:pt x="84166" y="3660"/>
                    <a:pt x="84907" y="7093"/>
                  </a:cubicBezTo>
                  <a:lnTo>
                    <a:pt x="85436" y="9512"/>
                  </a:lnTo>
                  <a:cubicBezTo>
                    <a:pt x="83138" y="7108"/>
                    <a:pt x="79932" y="5550"/>
                    <a:pt x="76681" y="5550"/>
                  </a:cubicBezTo>
                  <a:lnTo>
                    <a:pt x="70814" y="5550"/>
                  </a:lnTo>
                  <a:cubicBezTo>
                    <a:pt x="69937" y="5550"/>
                    <a:pt x="69060" y="5671"/>
                    <a:pt x="68228" y="5913"/>
                  </a:cubicBezTo>
                  <a:cubicBezTo>
                    <a:pt x="68152" y="3040"/>
                    <a:pt x="70209" y="878"/>
                    <a:pt x="73233" y="878"/>
                  </a:cubicBezTo>
                  <a:close/>
                  <a:moveTo>
                    <a:pt x="113904" y="13692"/>
                  </a:moveTo>
                  <a:lnTo>
                    <a:pt x="113904" y="13692"/>
                  </a:lnTo>
                  <a:cubicBezTo>
                    <a:pt x="113904" y="13746"/>
                    <a:pt x="113905" y="13800"/>
                    <a:pt x="113906" y="13855"/>
                  </a:cubicBezTo>
                  <a:lnTo>
                    <a:pt x="113906" y="13855"/>
                  </a:lnTo>
                  <a:cubicBezTo>
                    <a:pt x="113907" y="13859"/>
                    <a:pt x="113908" y="13863"/>
                    <a:pt x="113910" y="13867"/>
                  </a:cubicBezTo>
                  <a:cubicBezTo>
                    <a:pt x="113908" y="13808"/>
                    <a:pt x="113906" y="13750"/>
                    <a:pt x="113904" y="13692"/>
                  </a:cubicBezTo>
                  <a:close/>
                  <a:moveTo>
                    <a:pt x="11205" y="13992"/>
                  </a:moveTo>
                  <a:cubicBezTo>
                    <a:pt x="11205" y="13996"/>
                    <a:pt x="11205" y="13999"/>
                    <a:pt x="11205" y="14002"/>
                  </a:cubicBezTo>
                  <a:lnTo>
                    <a:pt x="11205" y="14002"/>
                  </a:lnTo>
                  <a:cubicBezTo>
                    <a:pt x="11205" y="14002"/>
                    <a:pt x="11205" y="14003"/>
                    <a:pt x="11205" y="14003"/>
                  </a:cubicBezTo>
                  <a:cubicBezTo>
                    <a:pt x="11205" y="13999"/>
                    <a:pt x="11205" y="13996"/>
                    <a:pt x="11205" y="13992"/>
                  </a:cubicBezTo>
                  <a:close/>
                  <a:moveTo>
                    <a:pt x="59412" y="878"/>
                  </a:moveTo>
                  <a:cubicBezTo>
                    <a:pt x="62618" y="878"/>
                    <a:pt x="65809" y="3327"/>
                    <a:pt x="66822" y="6457"/>
                  </a:cubicBezTo>
                  <a:cubicBezTo>
                    <a:pt x="64085" y="7833"/>
                    <a:pt x="62436" y="10646"/>
                    <a:pt x="62557" y="14003"/>
                  </a:cubicBezTo>
                  <a:cubicBezTo>
                    <a:pt x="60864" y="9210"/>
                    <a:pt x="55995" y="5550"/>
                    <a:pt x="50990" y="5550"/>
                  </a:cubicBezTo>
                  <a:lnTo>
                    <a:pt x="50309" y="5550"/>
                  </a:lnTo>
                  <a:cubicBezTo>
                    <a:pt x="50415" y="2874"/>
                    <a:pt x="52411" y="878"/>
                    <a:pt x="55314" y="878"/>
                  </a:cubicBezTo>
                  <a:close/>
                  <a:moveTo>
                    <a:pt x="131118" y="772"/>
                  </a:moveTo>
                  <a:cubicBezTo>
                    <a:pt x="134536" y="772"/>
                    <a:pt x="137938" y="3569"/>
                    <a:pt x="138694" y="7002"/>
                  </a:cubicBezTo>
                  <a:lnTo>
                    <a:pt x="140372" y="14668"/>
                  </a:lnTo>
                  <a:cubicBezTo>
                    <a:pt x="140554" y="15500"/>
                    <a:pt x="140554" y="16377"/>
                    <a:pt x="140372" y="17224"/>
                  </a:cubicBezTo>
                  <a:lnTo>
                    <a:pt x="140025" y="15440"/>
                  </a:lnTo>
                  <a:cubicBezTo>
                    <a:pt x="138936" y="9905"/>
                    <a:pt x="133553" y="5414"/>
                    <a:pt x="128018" y="5414"/>
                  </a:cubicBezTo>
                  <a:lnTo>
                    <a:pt x="122015" y="5414"/>
                  </a:lnTo>
                  <a:cubicBezTo>
                    <a:pt x="122136" y="2753"/>
                    <a:pt x="124132" y="772"/>
                    <a:pt x="127020" y="772"/>
                  </a:cubicBezTo>
                  <a:close/>
                  <a:moveTo>
                    <a:pt x="50082" y="6669"/>
                  </a:moveTo>
                  <a:cubicBezTo>
                    <a:pt x="54997" y="6669"/>
                    <a:pt x="59775" y="10676"/>
                    <a:pt x="60743" y="15591"/>
                  </a:cubicBezTo>
                  <a:lnTo>
                    <a:pt x="61922" y="21579"/>
                  </a:lnTo>
                  <a:cubicBezTo>
                    <a:pt x="58883" y="18403"/>
                    <a:pt x="54649" y="16392"/>
                    <a:pt x="50203" y="16392"/>
                  </a:cubicBezTo>
                  <a:lnTo>
                    <a:pt x="41781" y="16392"/>
                  </a:lnTo>
                  <a:cubicBezTo>
                    <a:pt x="41738" y="16392"/>
                    <a:pt x="41696" y="16392"/>
                    <a:pt x="41654" y="16392"/>
                  </a:cubicBezTo>
                  <a:cubicBezTo>
                    <a:pt x="40185" y="16392"/>
                    <a:pt x="38732" y="16648"/>
                    <a:pt x="37350" y="17118"/>
                  </a:cubicBezTo>
                  <a:lnTo>
                    <a:pt x="37048" y="15591"/>
                  </a:lnTo>
                  <a:cubicBezTo>
                    <a:pt x="36080" y="10676"/>
                    <a:pt x="39301" y="6669"/>
                    <a:pt x="44215" y="6669"/>
                  </a:cubicBezTo>
                  <a:close/>
                  <a:moveTo>
                    <a:pt x="101420" y="6533"/>
                  </a:moveTo>
                  <a:cubicBezTo>
                    <a:pt x="106334" y="6533"/>
                    <a:pt x="111112" y="10525"/>
                    <a:pt x="112080" y="15440"/>
                  </a:cubicBezTo>
                  <a:lnTo>
                    <a:pt x="112307" y="16559"/>
                  </a:lnTo>
                  <a:cubicBezTo>
                    <a:pt x="106788" y="17859"/>
                    <a:pt x="102977" y="22516"/>
                    <a:pt x="102780" y="28323"/>
                  </a:cubicBezTo>
                  <a:cubicBezTo>
                    <a:pt x="100966" y="21927"/>
                    <a:pt x="95129" y="16937"/>
                    <a:pt x="88551" y="16271"/>
                  </a:cubicBezTo>
                  <a:lnTo>
                    <a:pt x="88385" y="15440"/>
                  </a:lnTo>
                  <a:cubicBezTo>
                    <a:pt x="87432" y="10525"/>
                    <a:pt x="90638" y="6533"/>
                    <a:pt x="95552" y="6533"/>
                  </a:cubicBezTo>
                  <a:close/>
                  <a:moveTo>
                    <a:pt x="75758" y="6669"/>
                  </a:moveTo>
                  <a:cubicBezTo>
                    <a:pt x="80673" y="6669"/>
                    <a:pt x="85466" y="10676"/>
                    <a:pt x="86419" y="15591"/>
                  </a:cubicBezTo>
                  <a:lnTo>
                    <a:pt x="86540" y="16196"/>
                  </a:lnTo>
                  <a:lnTo>
                    <a:pt x="78616" y="16196"/>
                  </a:lnTo>
                  <a:cubicBezTo>
                    <a:pt x="71403" y="16196"/>
                    <a:pt x="66081" y="21503"/>
                    <a:pt x="65914" y="28429"/>
                  </a:cubicBezTo>
                  <a:cubicBezTo>
                    <a:pt x="65688" y="27673"/>
                    <a:pt x="65415" y="26917"/>
                    <a:pt x="65083" y="26206"/>
                  </a:cubicBezTo>
                  <a:lnTo>
                    <a:pt x="62996" y="15591"/>
                  </a:lnTo>
                  <a:cubicBezTo>
                    <a:pt x="62890" y="15062"/>
                    <a:pt x="62739" y="14532"/>
                    <a:pt x="62573" y="14018"/>
                  </a:cubicBezTo>
                  <a:cubicBezTo>
                    <a:pt x="62482" y="9860"/>
                    <a:pt x="65521" y="6669"/>
                    <a:pt x="69891" y="6669"/>
                  </a:cubicBezTo>
                  <a:close/>
                  <a:moveTo>
                    <a:pt x="113169" y="772"/>
                  </a:moveTo>
                  <a:cubicBezTo>
                    <a:pt x="116118" y="772"/>
                    <a:pt x="119051" y="2843"/>
                    <a:pt x="120291" y="5596"/>
                  </a:cubicBezTo>
                  <a:cubicBezTo>
                    <a:pt x="116370" y="6371"/>
                    <a:pt x="113816" y="9601"/>
                    <a:pt x="113904" y="13692"/>
                  </a:cubicBezTo>
                  <a:lnTo>
                    <a:pt x="113904" y="13692"/>
                  </a:lnTo>
                  <a:cubicBezTo>
                    <a:pt x="113917" y="9613"/>
                    <a:pt x="116927" y="6533"/>
                    <a:pt x="121244" y="6533"/>
                  </a:cubicBezTo>
                  <a:lnTo>
                    <a:pt x="127111" y="6533"/>
                  </a:lnTo>
                  <a:cubicBezTo>
                    <a:pt x="132025" y="6533"/>
                    <a:pt x="136804" y="10525"/>
                    <a:pt x="137772" y="15440"/>
                  </a:cubicBezTo>
                  <a:lnTo>
                    <a:pt x="139919" y="26418"/>
                  </a:lnTo>
                  <a:cubicBezTo>
                    <a:pt x="140146" y="27476"/>
                    <a:pt x="140146" y="28565"/>
                    <a:pt x="139949" y="29623"/>
                  </a:cubicBezTo>
                  <a:cubicBezTo>
                    <a:pt x="138512" y="22123"/>
                    <a:pt x="131526" y="16196"/>
                    <a:pt x="123905" y="16196"/>
                  </a:cubicBezTo>
                  <a:lnTo>
                    <a:pt x="115483" y="16196"/>
                  </a:lnTo>
                  <a:cubicBezTo>
                    <a:pt x="115059" y="16196"/>
                    <a:pt x="114636" y="16211"/>
                    <a:pt x="114227" y="16241"/>
                  </a:cubicBezTo>
                  <a:lnTo>
                    <a:pt x="114076" y="15440"/>
                  </a:lnTo>
                  <a:cubicBezTo>
                    <a:pt x="113970" y="14899"/>
                    <a:pt x="113914" y="14369"/>
                    <a:pt x="113906" y="13855"/>
                  </a:cubicBezTo>
                  <a:lnTo>
                    <a:pt x="113906" y="13855"/>
                  </a:lnTo>
                  <a:cubicBezTo>
                    <a:pt x="112390" y="9627"/>
                    <a:pt x="108432" y="6290"/>
                    <a:pt x="104081" y="5565"/>
                  </a:cubicBezTo>
                  <a:cubicBezTo>
                    <a:pt x="104126" y="2828"/>
                    <a:pt x="106137" y="772"/>
                    <a:pt x="109086" y="772"/>
                  </a:cubicBezTo>
                  <a:close/>
                  <a:moveTo>
                    <a:pt x="109706" y="1"/>
                  </a:moveTo>
                  <a:cubicBezTo>
                    <a:pt x="106319" y="1"/>
                    <a:pt x="104036" y="2375"/>
                    <a:pt x="104051" y="5565"/>
                  </a:cubicBezTo>
                  <a:cubicBezTo>
                    <a:pt x="104005" y="5550"/>
                    <a:pt x="103945" y="5535"/>
                    <a:pt x="103899" y="5535"/>
                  </a:cubicBezTo>
                  <a:cubicBezTo>
                    <a:pt x="102508" y="2420"/>
                    <a:pt x="99212" y="91"/>
                    <a:pt x="95885" y="91"/>
                  </a:cubicBezTo>
                  <a:lnTo>
                    <a:pt x="91787" y="91"/>
                  </a:lnTo>
                  <a:cubicBezTo>
                    <a:pt x="88279" y="91"/>
                    <a:pt x="85935" y="2677"/>
                    <a:pt x="86162" y="6049"/>
                  </a:cubicBezTo>
                  <a:cubicBezTo>
                    <a:pt x="86026" y="3116"/>
                    <a:pt x="88098" y="878"/>
                    <a:pt x="91167" y="878"/>
                  </a:cubicBezTo>
                  <a:lnTo>
                    <a:pt x="95265" y="878"/>
                  </a:lnTo>
                  <a:cubicBezTo>
                    <a:pt x="98108" y="878"/>
                    <a:pt x="100936" y="2798"/>
                    <a:pt x="102236" y="5414"/>
                  </a:cubicBezTo>
                  <a:lnTo>
                    <a:pt x="96460" y="5414"/>
                  </a:lnTo>
                  <a:cubicBezTo>
                    <a:pt x="91439" y="5414"/>
                    <a:pt x="87992" y="9119"/>
                    <a:pt x="88219" y="13943"/>
                  </a:cubicBezTo>
                  <a:cubicBezTo>
                    <a:pt x="88067" y="13534"/>
                    <a:pt x="87901" y="13156"/>
                    <a:pt x="87720" y="12763"/>
                  </a:cubicBezTo>
                  <a:lnTo>
                    <a:pt x="86480" y="7093"/>
                  </a:lnTo>
                  <a:cubicBezTo>
                    <a:pt x="86404" y="6745"/>
                    <a:pt x="86298" y="6397"/>
                    <a:pt x="86162" y="6049"/>
                  </a:cubicBezTo>
                  <a:cubicBezTo>
                    <a:pt x="84922" y="2677"/>
                    <a:pt x="81459" y="91"/>
                    <a:pt x="77951" y="91"/>
                  </a:cubicBezTo>
                  <a:lnTo>
                    <a:pt x="73853" y="91"/>
                  </a:lnTo>
                  <a:cubicBezTo>
                    <a:pt x="70390" y="91"/>
                    <a:pt x="68062" y="2601"/>
                    <a:pt x="68228" y="5913"/>
                  </a:cubicBezTo>
                  <a:lnTo>
                    <a:pt x="68198" y="5913"/>
                  </a:lnTo>
                  <a:cubicBezTo>
                    <a:pt x="66912" y="2617"/>
                    <a:pt x="63495" y="91"/>
                    <a:pt x="60017" y="91"/>
                  </a:cubicBezTo>
                  <a:lnTo>
                    <a:pt x="55934" y="91"/>
                  </a:lnTo>
                  <a:cubicBezTo>
                    <a:pt x="52592" y="91"/>
                    <a:pt x="50309" y="2420"/>
                    <a:pt x="50294" y="5550"/>
                  </a:cubicBezTo>
                  <a:lnTo>
                    <a:pt x="50112" y="5550"/>
                  </a:lnTo>
                  <a:cubicBezTo>
                    <a:pt x="48721" y="2420"/>
                    <a:pt x="45425" y="91"/>
                    <a:pt x="42083" y="91"/>
                  </a:cubicBezTo>
                  <a:lnTo>
                    <a:pt x="38000" y="91"/>
                  </a:lnTo>
                  <a:cubicBezTo>
                    <a:pt x="34386" y="91"/>
                    <a:pt x="32012" y="2813"/>
                    <a:pt x="32390" y="6321"/>
                  </a:cubicBezTo>
                  <a:cubicBezTo>
                    <a:pt x="32103" y="3252"/>
                    <a:pt x="34205" y="878"/>
                    <a:pt x="37380" y="878"/>
                  </a:cubicBezTo>
                  <a:lnTo>
                    <a:pt x="41478" y="878"/>
                  </a:lnTo>
                  <a:cubicBezTo>
                    <a:pt x="44366" y="878"/>
                    <a:pt x="47239" y="2874"/>
                    <a:pt x="48510" y="5550"/>
                  </a:cubicBezTo>
                  <a:lnTo>
                    <a:pt x="45122" y="5550"/>
                  </a:lnTo>
                  <a:cubicBezTo>
                    <a:pt x="40132" y="5550"/>
                    <a:pt x="36715" y="9194"/>
                    <a:pt x="36866" y="13958"/>
                  </a:cubicBezTo>
                  <a:cubicBezTo>
                    <a:pt x="36050" y="11750"/>
                    <a:pt x="34643" y="9799"/>
                    <a:pt x="32798" y="8332"/>
                  </a:cubicBezTo>
                  <a:lnTo>
                    <a:pt x="32526" y="7093"/>
                  </a:lnTo>
                  <a:cubicBezTo>
                    <a:pt x="32511" y="7047"/>
                    <a:pt x="32496" y="7002"/>
                    <a:pt x="32481" y="6941"/>
                  </a:cubicBezTo>
                  <a:cubicBezTo>
                    <a:pt x="31574" y="3146"/>
                    <a:pt x="27808" y="91"/>
                    <a:pt x="23983" y="91"/>
                  </a:cubicBezTo>
                  <a:lnTo>
                    <a:pt x="19885" y="91"/>
                  </a:lnTo>
                  <a:cubicBezTo>
                    <a:pt x="16256" y="91"/>
                    <a:pt x="13881" y="2843"/>
                    <a:pt x="14290" y="6382"/>
                  </a:cubicBezTo>
                  <a:cubicBezTo>
                    <a:pt x="13972" y="3282"/>
                    <a:pt x="16074" y="878"/>
                    <a:pt x="19265" y="878"/>
                  </a:cubicBezTo>
                  <a:lnTo>
                    <a:pt x="23363" y="878"/>
                  </a:lnTo>
                  <a:cubicBezTo>
                    <a:pt x="26795" y="878"/>
                    <a:pt x="30182" y="3660"/>
                    <a:pt x="30938" y="7077"/>
                  </a:cubicBezTo>
                  <a:cubicBezTo>
                    <a:pt x="29230" y="6095"/>
                    <a:pt x="27294" y="5580"/>
                    <a:pt x="25328" y="5550"/>
                  </a:cubicBezTo>
                  <a:lnTo>
                    <a:pt x="19461" y="5550"/>
                  </a:lnTo>
                  <a:cubicBezTo>
                    <a:pt x="19414" y="5549"/>
                    <a:pt x="19366" y="5549"/>
                    <a:pt x="19319" y="5549"/>
                  </a:cubicBezTo>
                  <a:cubicBezTo>
                    <a:pt x="17569" y="5549"/>
                    <a:pt x="15854" y="6091"/>
                    <a:pt x="14426" y="7093"/>
                  </a:cubicBezTo>
                  <a:cubicBezTo>
                    <a:pt x="14411" y="7047"/>
                    <a:pt x="14396" y="7002"/>
                    <a:pt x="14380" y="6956"/>
                  </a:cubicBezTo>
                  <a:cubicBezTo>
                    <a:pt x="13473" y="3146"/>
                    <a:pt x="9708" y="91"/>
                    <a:pt x="5882" y="91"/>
                  </a:cubicBezTo>
                  <a:lnTo>
                    <a:pt x="1784" y="91"/>
                  </a:lnTo>
                  <a:cubicBezTo>
                    <a:pt x="1179" y="91"/>
                    <a:pt x="575" y="182"/>
                    <a:pt x="0" y="348"/>
                  </a:cubicBezTo>
                  <a:lnTo>
                    <a:pt x="0" y="999"/>
                  </a:lnTo>
                  <a:cubicBezTo>
                    <a:pt x="378" y="908"/>
                    <a:pt x="771" y="878"/>
                    <a:pt x="1164" y="878"/>
                  </a:cubicBezTo>
                  <a:lnTo>
                    <a:pt x="5262" y="878"/>
                  </a:lnTo>
                  <a:cubicBezTo>
                    <a:pt x="8695" y="878"/>
                    <a:pt x="12097" y="3660"/>
                    <a:pt x="12853" y="7093"/>
                  </a:cubicBezTo>
                  <a:lnTo>
                    <a:pt x="13110" y="8287"/>
                  </a:lnTo>
                  <a:cubicBezTo>
                    <a:pt x="11827" y="9782"/>
                    <a:pt x="11117" y="11759"/>
                    <a:pt x="11205" y="13992"/>
                  </a:cubicBezTo>
                  <a:lnTo>
                    <a:pt x="11205" y="13992"/>
                  </a:lnTo>
                  <a:cubicBezTo>
                    <a:pt x="11142" y="9847"/>
                    <a:pt x="14163" y="6669"/>
                    <a:pt x="18539" y="6669"/>
                  </a:cubicBezTo>
                  <a:lnTo>
                    <a:pt x="24406" y="6669"/>
                  </a:lnTo>
                  <a:cubicBezTo>
                    <a:pt x="29320" y="6669"/>
                    <a:pt x="34114" y="10676"/>
                    <a:pt x="35067" y="15591"/>
                  </a:cubicBezTo>
                  <a:lnTo>
                    <a:pt x="35535" y="17904"/>
                  </a:lnTo>
                  <a:cubicBezTo>
                    <a:pt x="31710" y="19946"/>
                    <a:pt x="29230" y="23862"/>
                    <a:pt x="29079" y="28520"/>
                  </a:cubicBezTo>
                  <a:cubicBezTo>
                    <a:pt x="27128" y="21639"/>
                    <a:pt x="20520" y="16392"/>
                    <a:pt x="13337" y="16392"/>
                  </a:cubicBezTo>
                  <a:lnTo>
                    <a:pt x="11795" y="16392"/>
                  </a:lnTo>
                  <a:lnTo>
                    <a:pt x="11644" y="15591"/>
                  </a:lnTo>
                  <a:cubicBezTo>
                    <a:pt x="11538" y="15062"/>
                    <a:pt x="11386" y="14532"/>
                    <a:pt x="11205" y="14018"/>
                  </a:cubicBezTo>
                  <a:cubicBezTo>
                    <a:pt x="11205" y="14013"/>
                    <a:pt x="11205" y="14008"/>
                    <a:pt x="11205" y="14002"/>
                  </a:cubicBezTo>
                  <a:lnTo>
                    <a:pt x="11205" y="14002"/>
                  </a:lnTo>
                  <a:cubicBezTo>
                    <a:pt x="9541" y="9330"/>
                    <a:pt x="4869" y="5732"/>
                    <a:pt x="0" y="5565"/>
                  </a:cubicBezTo>
                  <a:lnTo>
                    <a:pt x="0" y="6760"/>
                  </a:lnTo>
                  <a:cubicBezTo>
                    <a:pt x="4446" y="7380"/>
                    <a:pt x="8513" y="11100"/>
                    <a:pt x="9390" y="15591"/>
                  </a:cubicBezTo>
                  <a:lnTo>
                    <a:pt x="9542" y="16392"/>
                  </a:lnTo>
                  <a:lnTo>
                    <a:pt x="4914" y="16392"/>
                  </a:lnTo>
                  <a:cubicBezTo>
                    <a:pt x="4876" y="16392"/>
                    <a:pt x="4838" y="16392"/>
                    <a:pt x="4800" y="16392"/>
                  </a:cubicBezTo>
                  <a:cubicBezTo>
                    <a:pt x="3160" y="16392"/>
                    <a:pt x="1537" y="16708"/>
                    <a:pt x="0" y="17284"/>
                  </a:cubicBezTo>
                  <a:lnTo>
                    <a:pt x="0" y="18509"/>
                  </a:lnTo>
                  <a:cubicBezTo>
                    <a:pt x="1134" y="18161"/>
                    <a:pt x="2298" y="17995"/>
                    <a:pt x="3493" y="17995"/>
                  </a:cubicBezTo>
                  <a:lnTo>
                    <a:pt x="11901" y="17995"/>
                  </a:lnTo>
                  <a:cubicBezTo>
                    <a:pt x="18962" y="17995"/>
                    <a:pt x="25419" y="23741"/>
                    <a:pt x="26311" y="30788"/>
                  </a:cubicBezTo>
                  <a:lnTo>
                    <a:pt x="26886" y="35370"/>
                  </a:lnTo>
                  <a:lnTo>
                    <a:pt x="30122" y="35370"/>
                  </a:lnTo>
                  <a:lnTo>
                    <a:pt x="29547" y="30788"/>
                  </a:lnTo>
                  <a:cubicBezTo>
                    <a:pt x="29441" y="30032"/>
                    <a:pt x="29290" y="29291"/>
                    <a:pt x="29079" y="28550"/>
                  </a:cubicBezTo>
                  <a:cubicBezTo>
                    <a:pt x="29396" y="22562"/>
                    <a:pt x="34069" y="17995"/>
                    <a:pt x="40359" y="17995"/>
                  </a:cubicBezTo>
                  <a:lnTo>
                    <a:pt x="48767" y="17995"/>
                  </a:lnTo>
                  <a:cubicBezTo>
                    <a:pt x="55828" y="17995"/>
                    <a:pt x="62285" y="23741"/>
                    <a:pt x="63177" y="30788"/>
                  </a:cubicBezTo>
                  <a:lnTo>
                    <a:pt x="63450" y="33011"/>
                  </a:lnTo>
                  <a:cubicBezTo>
                    <a:pt x="61575" y="32527"/>
                    <a:pt x="59639" y="32285"/>
                    <a:pt x="57703" y="32270"/>
                  </a:cubicBezTo>
                  <a:lnTo>
                    <a:pt x="44699" y="32270"/>
                  </a:lnTo>
                  <a:cubicBezTo>
                    <a:pt x="44646" y="32269"/>
                    <a:pt x="44592" y="32269"/>
                    <a:pt x="44539" y="32269"/>
                  </a:cubicBezTo>
                  <a:cubicBezTo>
                    <a:pt x="40693" y="32269"/>
                    <a:pt x="36927" y="33341"/>
                    <a:pt x="33675" y="35370"/>
                  </a:cubicBezTo>
                  <a:lnTo>
                    <a:pt x="37607" y="35370"/>
                  </a:lnTo>
                  <a:cubicBezTo>
                    <a:pt x="39180" y="34961"/>
                    <a:pt x="40798" y="34765"/>
                    <a:pt x="42416" y="34765"/>
                  </a:cubicBezTo>
                  <a:lnTo>
                    <a:pt x="55435" y="34765"/>
                  </a:lnTo>
                  <a:cubicBezTo>
                    <a:pt x="57083" y="34765"/>
                    <a:pt x="58747" y="34961"/>
                    <a:pt x="60350" y="35370"/>
                  </a:cubicBezTo>
                  <a:lnTo>
                    <a:pt x="69317" y="35370"/>
                  </a:lnTo>
                  <a:cubicBezTo>
                    <a:pt x="68379" y="34840"/>
                    <a:pt x="67427" y="34387"/>
                    <a:pt x="66429" y="33994"/>
                  </a:cubicBezTo>
                  <a:lnTo>
                    <a:pt x="66005" y="30591"/>
                  </a:lnTo>
                  <a:cubicBezTo>
                    <a:pt x="65113" y="23529"/>
                    <a:pt x="70133" y="17798"/>
                    <a:pt x="77195" y="17798"/>
                  </a:cubicBezTo>
                  <a:lnTo>
                    <a:pt x="85618" y="17798"/>
                  </a:lnTo>
                  <a:cubicBezTo>
                    <a:pt x="92664" y="17798"/>
                    <a:pt x="99121" y="23529"/>
                    <a:pt x="100013" y="30591"/>
                  </a:cubicBezTo>
                  <a:lnTo>
                    <a:pt x="100240" y="32406"/>
                  </a:lnTo>
                  <a:cubicBezTo>
                    <a:pt x="97155" y="32708"/>
                    <a:pt x="94192" y="33736"/>
                    <a:pt x="91560" y="35370"/>
                  </a:cubicBezTo>
                  <a:lnTo>
                    <a:pt x="95492" y="35370"/>
                  </a:lnTo>
                  <a:cubicBezTo>
                    <a:pt x="97065" y="34961"/>
                    <a:pt x="98683" y="34765"/>
                    <a:pt x="100301" y="34765"/>
                  </a:cubicBezTo>
                  <a:lnTo>
                    <a:pt x="113320" y="34765"/>
                  </a:lnTo>
                  <a:cubicBezTo>
                    <a:pt x="114968" y="34765"/>
                    <a:pt x="116632" y="34961"/>
                    <a:pt x="118235" y="35370"/>
                  </a:cubicBezTo>
                  <a:lnTo>
                    <a:pt x="127202" y="35370"/>
                  </a:lnTo>
                  <a:cubicBezTo>
                    <a:pt x="123663" y="33358"/>
                    <a:pt x="119656" y="32300"/>
                    <a:pt x="115588" y="32270"/>
                  </a:cubicBezTo>
                  <a:lnTo>
                    <a:pt x="103083" y="32270"/>
                  </a:lnTo>
                  <a:lnTo>
                    <a:pt x="102871" y="30591"/>
                  </a:lnTo>
                  <a:cubicBezTo>
                    <a:pt x="101979" y="23529"/>
                    <a:pt x="106999" y="17798"/>
                    <a:pt x="114061" y="17798"/>
                  </a:cubicBezTo>
                  <a:lnTo>
                    <a:pt x="122484" y="17798"/>
                  </a:lnTo>
                  <a:cubicBezTo>
                    <a:pt x="129530" y="17798"/>
                    <a:pt x="135987" y="23529"/>
                    <a:pt x="136879" y="30591"/>
                  </a:cubicBezTo>
                  <a:lnTo>
                    <a:pt x="137484" y="35370"/>
                  </a:lnTo>
                  <a:lnTo>
                    <a:pt x="140720" y="35370"/>
                  </a:lnTo>
                  <a:lnTo>
                    <a:pt x="140493" y="33676"/>
                  </a:lnTo>
                  <a:cubicBezTo>
                    <a:pt x="142051" y="31846"/>
                    <a:pt x="142746" y="29276"/>
                    <a:pt x="142172" y="26418"/>
                  </a:cubicBezTo>
                  <a:lnTo>
                    <a:pt x="140871" y="19734"/>
                  </a:lnTo>
                  <a:cubicBezTo>
                    <a:pt x="141930" y="18464"/>
                    <a:pt x="142384" y="16664"/>
                    <a:pt x="141945" y="14668"/>
                  </a:cubicBezTo>
                  <a:lnTo>
                    <a:pt x="140267" y="7002"/>
                  </a:lnTo>
                  <a:cubicBezTo>
                    <a:pt x="139420" y="3131"/>
                    <a:pt x="135594" y="1"/>
                    <a:pt x="131738" y="1"/>
                  </a:cubicBezTo>
                  <a:lnTo>
                    <a:pt x="127640" y="1"/>
                  </a:lnTo>
                  <a:cubicBezTo>
                    <a:pt x="124313" y="1"/>
                    <a:pt x="122045" y="2314"/>
                    <a:pt x="122000" y="5414"/>
                  </a:cubicBezTo>
                  <a:lnTo>
                    <a:pt x="121803" y="5414"/>
                  </a:lnTo>
                  <a:cubicBezTo>
                    <a:pt x="120412" y="2314"/>
                    <a:pt x="117116" y="1"/>
                    <a:pt x="113804"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68375" y="3924523"/>
              <a:ext cx="463343" cy="463873"/>
            </a:xfrm>
            <a:custGeom>
              <a:avLst/>
              <a:gdLst/>
              <a:ahLst/>
              <a:cxnLst/>
              <a:rect l="l" t="t" r="r" b="b"/>
              <a:pathLst>
                <a:path w="13111" h="13126" extrusionOk="0">
                  <a:moveTo>
                    <a:pt x="1164" y="1"/>
                  </a:moveTo>
                  <a:cubicBezTo>
                    <a:pt x="771" y="1"/>
                    <a:pt x="378" y="31"/>
                    <a:pt x="0" y="122"/>
                  </a:cubicBezTo>
                  <a:lnTo>
                    <a:pt x="0" y="4688"/>
                  </a:lnTo>
                  <a:cubicBezTo>
                    <a:pt x="4869" y="4855"/>
                    <a:pt x="9542" y="8453"/>
                    <a:pt x="11205" y="13126"/>
                  </a:cubicBezTo>
                  <a:cubicBezTo>
                    <a:pt x="11114" y="10888"/>
                    <a:pt x="11825" y="8907"/>
                    <a:pt x="13110" y="7410"/>
                  </a:cubicBezTo>
                  <a:lnTo>
                    <a:pt x="12853" y="6216"/>
                  </a:lnTo>
                  <a:cubicBezTo>
                    <a:pt x="12097" y="2783"/>
                    <a:pt x="8695" y="1"/>
                    <a:pt x="5262"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2571734" y="3924523"/>
              <a:ext cx="572932" cy="461752"/>
            </a:xfrm>
            <a:custGeom>
              <a:avLst/>
              <a:gdLst/>
              <a:ahLst/>
              <a:cxnLst/>
              <a:rect l="l" t="t" r="r" b="b"/>
              <a:pathLst>
                <a:path w="16212" h="13066" extrusionOk="0">
                  <a:moveTo>
                    <a:pt x="5142" y="1"/>
                  </a:moveTo>
                  <a:cubicBezTo>
                    <a:pt x="2073" y="1"/>
                    <a:pt x="1" y="2239"/>
                    <a:pt x="137" y="5172"/>
                  </a:cubicBezTo>
                  <a:cubicBezTo>
                    <a:pt x="273" y="5520"/>
                    <a:pt x="379" y="5868"/>
                    <a:pt x="455" y="6216"/>
                  </a:cubicBezTo>
                  <a:lnTo>
                    <a:pt x="1695" y="11886"/>
                  </a:lnTo>
                  <a:cubicBezTo>
                    <a:pt x="1876" y="12264"/>
                    <a:pt x="2042" y="12657"/>
                    <a:pt x="2194" y="13066"/>
                  </a:cubicBezTo>
                  <a:cubicBezTo>
                    <a:pt x="1967" y="8242"/>
                    <a:pt x="5414" y="4537"/>
                    <a:pt x="10435" y="4537"/>
                  </a:cubicBezTo>
                  <a:lnTo>
                    <a:pt x="16211" y="4537"/>
                  </a:lnTo>
                  <a:cubicBezTo>
                    <a:pt x="14911" y="1921"/>
                    <a:pt x="12083" y="1"/>
                    <a:pt x="924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940105" y="3924523"/>
              <a:ext cx="610852" cy="305161"/>
            </a:xfrm>
            <a:custGeom>
              <a:avLst/>
              <a:gdLst/>
              <a:ahLst/>
              <a:cxnLst/>
              <a:rect l="l" t="t" r="r" b="b"/>
              <a:pathLst>
                <a:path w="17285" h="8635" extrusionOk="0">
                  <a:moveTo>
                    <a:pt x="5081" y="1"/>
                  </a:moveTo>
                  <a:cubicBezTo>
                    <a:pt x="2057" y="1"/>
                    <a:pt x="0" y="2163"/>
                    <a:pt x="76" y="5036"/>
                  </a:cubicBezTo>
                  <a:cubicBezTo>
                    <a:pt x="908" y="4794"/>
                    <a:pt x="1785" y="4673"/>
                    <a:pt x="2662" y="4673"/>
                  </a:cubicBezTo>
                  <a:lnTo>
                    <a:pt x="8529" y="4673"/>
                  </a:lnTo>
                  <a:cubicBezTo>
                    <a:pt x="11780" y="4673"/>
                    <a:pt x="14986" y="6231"/>
                    <a:pt x="17284" y="8635"/>
                  </a:cubicBezTo>
                  <a:lnTo>
                    <a:pt x="16755" y="6216"/>
                  </a:lnTo>
                  <a:cubicBezTo>
                    <a:pt x="16014" y="2783"/>
                    <a:pt x="12612" y="1"/>
                    <a:pt x="917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209794" y="3920777"/>
              <a:ext cx="572932" cy="462813"/>
            </a:xfrm>
            <a:custGeom>
              <a:avLst/>
              <a:gdLst/>
              <a:ahLst/>
              <a:cxnLst/>
              <a:rect l="l" t="t" r="r" b="b"/>
              <a:pathLst>
                <a:path w="16212" h="13096" extrusionOk="0">
                  <a:moveTo>
                    <a:pt x="5006" y="1"/>
                  </a:moveTo>
                  <a:cubicBezTo>
                    <a:pt x="2057" y="1"/>
                    <a:pt x="46" y="2057"/>
                    <a:pt x="1" y="4794"/>
                  </a:cubicBezTo>
                  <a:cubicBezTo>
                    <a:pt x="4356" y="5520"/>
                    <a:pt x="8318" y="8862"/>
                    <a:pt x="9815" y="13096"/>
                  </a:cubicBezTo>
                  <a:lnTo>
                    <a:pt x="9830" y="13096"/>
                  </a:lnTo>
                  <a:cubicBezTo>
                    <a:pt x="9664" y="8922"/>
                    <a:pt x="12234" y="5611"/>
                    <a:pt x="16211" y="4825"/>
                  </a:cubicBezTo>
                  <a:cubicBezTo>
                    <a:pt x="14971" y="2072"/>
                    <a:pt x="12038" y="1"/>
                    <a:pt x="908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843579" y="3920777"/>
              <a:ext cx="655204" cy="581449"/>
            </a:xfrm>
            <a:custGeom>
              <a:avLst/>
              <a:gdLst/>
              <a:ahLst/>
              <a:cxnLst/>
              <a:rect l="l" t="t" r="r" b="b"/>
              <a:pathLst>
                <a:path w="18540" h="16453" extrusionOk="0">
                  <a:moveTo>
                    <a:pt x="5006" y="1"/>
                  </a:moveTo>
                  <a:cubicBezTo>
                    <a:pt x="2118" y="1"/>
                    <a:pt x="122" y="1982"/>
                    <a:pt x="1" y="4643"/>
                  </a:cubicBezTo>
                  <a:lnTo>
                    <a:pt x="6004" y="4643"/>
                  </a:lnTo>
                  <a:cubicBezTo>
                    <a:pt x="11539" y="4643"/>
                    <a:pt x="16922" y="9134"/>
                    <a:pt x="18011" y="14669"/>
                  </a:cubicBezTo>
                  <a:lnTo>
                    <a:pt x="18358" y="16453"/>
                  </a:lnTo>
                  <a:cubicBezTo>
                    <a:pt x="18540" y="15606"/>
                    <a:pt x="18540" y="14729"/>
                    <a:pt x="18358" y="13897"/>
                  </a:cubicBezTo>
                  <a:lnTo>
                    <a:pt x="16680" y="6231"/>
                  </a:lnTo>
                  <a:cubicBezTo>
                    <a:pt x="15924" y="2798"/>
                    <a:pt x="12537" y="1"/>
                    <a:pt x="91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75078" y="4129212"/>
              <a:ext cx="862013" cy="772214"/>
            </a:xfrm>
            <a:custGeom>
              <a:avLst/>
              <a:gdLst/>
              <a:ahLst/>
              <a:cxnLst/>
              <a:rect l="l" t="t" r="r" b="b"/>
              <a:pathLst>
                <a:path w="24392" h="21851" extrusionOk="0">
                  <a:moveTo>
                    <a:pt x="7410" y="0"/>
                  </a:moveTo>
                  <a:cubicBezTo>
                    <a:pt x="3025" y="0"/>
                    <a:pt x="0" y="3191"/>
                    <a:pt x="91" y="7349"/>
                  </a:cubicBezTo>
                  <a:lnTo>
                    <a:pt x="76" y="7349"/>
                  </a:lnTo>
                  <a:cubicBezTo>
                    <a:pt x="257" y="7863"/>
                    <a:pt x="409" y="8393"/>
                    <a:pt x="515" y="8922"/>
                  </a:cubicBezTo>
                  <a:lnTo>
                    <a:pt x="666" y="9723"/>
                  </a:lnTo>
                  <a:lnTo>
                    <a:pt x="2208" y="9723"/>
                  </a:lnTo>
                  <a:cubicBezTo>
                    <a:pt x="9391" y="9723"/>
                    <a:pt x="15999" y="14985"/>
                    <a:pt x="17950" y="21851"/>
                  </a:cubicBezTo>
                  <a:cubicBezTo>
                    <a:pt x="18101" y="17193"/>
                    <a:pt x="20581" y="13277"/>
                    <a:pt x="24391" y="11235"/>
                  </a:cubicBezTo>
                  <a:lnTo>
                    <a:pt x="23938" y="8922"/>
                  </a:lnTo>
                  <a:cubicBezTo>
                    <a:pt x="22970" y="4007"/>
                    <a:pt x="18191"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468375" y="4132392"/>
              <a:ext cx="337214" cy="371989"/>
            </a:xfrm>
            <a:custGeom>
              <a:avLst/>
              <a:gdLst/>
              <a:ahLst/>
              <a:cxnLst/>
              <a:rect l="l" t="t" r="r" b="b"/>
              <a:pathLst>
                <a:path w="9542" h="10526" extrusionOk="0">
                  <a:moveTo>
                    <a:pt x="0" y="1"/>
                  </a:moveTo>
                  <a:lnTo>
                    <a:pt x="0" y="10525"/>
                  </a:lnTo>
                  <a:cubicBezTo>
                    <a:pt x="1535" y="9935"/>
                    <a:pt x="3157" y="9633"/>
                    <a:pt x="4795" y="9633"/>
                  </a:cubicBezTo>
                  <a:cubicBezTo>
                    <a:pt x="4835" y="9633"/>
                    <a:pt x="4874" y="9633"/>
                    <a:pt x="4914" y="9633"/>
                  </a:cubicBezTo>
                  <a:lnTo>
                    <a:pt x="9542" y="9633"/>
                  </a:lnTo>
                  <a:lnTo>
                    <a:pt x="9390" y="8832"/>
                  </a:lnTo>
                  <a:cubicBezTo>
                    <a:pt x="8513" y="4341"/>
                    <a:pt x="4446" y="621"/>
                    <a:pt x="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1739693" y="4129212"/>
              <a:ext cx="850280" cy="768998"/>
            </a:xfrm>
            <a:custGeom>
              <a:avLst/>
              <a:gdLst/>
              <a:ahLst/>
              <a:cxnLst/>
              <a:rect l="l" t="t" r="r" b="b"/>
              <a:pathLst>
                <a:path w="24060" h="21760" extrusionOk="0">
                  <a:moveTo>
                    <a:pt x="7410" y="0"/>
                  </a:moveTo>
                  <a:cubicBezTo>
                    <a:pt x="3040" y="0"/>
                    <a:pt x="1" y="3191"/>
                    <a:pt x="92" y="7349"/>
                  </a:cubicBezTo>
                  <a:cubicBezTo>
                    <a:pt x="258" y="7863"/>
                    <a:pt x="409" y="8393"/>
                    <a:pt x="515" y="8922"/>
                  </a:cubicBezTo>
                  <a:lnTo>
                    <a:pt x="2602" y="19537"/>
                  </a:lnTo>
                  <a:cubicBezTo>
                    <a:pt x="2934" y="20248"/>
                    <a:pt x="3207" y="21004"/>
                    <a:pt x="3433" y="21760"/>
                  </a:cubicBezTo>
                  <a:cubicBezTo>
                    <a:pt x="3600" y="14834"/>
                    <a:pt x="8922" y="9527"/>
                    <a:pt x="16135" y="9527"/>
                  </a:cubicBezTo>
                  <a:lnTo>
                    <a:pt x="24059" y="9527"/>
                  </a:lnTo>
                  <a:lnTo>
                    <a:pt x="23938" y="8922"/>
                  </a:lnTo>
                  <a:cubicBezTo>
                    <a:pt x="22985" y="4007"/>
                    <a:pt x="18192"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806651" y="4129212"/>
              <a:ext cx="913327" cy="526919"/>
            </a:xfrm>
            <a:custGeom>
              <a:avLst/>
              <a:gdLst/>
              <a:ahLst/>
              <a:cxnLst/>
              <a:rect l="l" t="t" r="r" b="b"/>
              <a:pathLst>
                <a:path w="25844" h="14910" extrusionOk="0">
                  <a:moveTo>
                    <a:pt x="8136" y="0"/>
                  </a:moveTo>
                  <a:cubicBezTo>
                    <a:pt x="3222" y="0"/>
                    <a:pt x="1" y="4007"/>
                    <a:pt x="969" y="8922"/>
                  </a:cubicBezTo>
                  <a:lnTo>
                    <a:pt x="1271" y="10449"/>
                  </a:lnTo>
                  <a:cubicBezTo>
                    <a:pt x="2653" y="9979"/>
                    <a:pt x="4106" y="9723"/>
                    <a:pt x="5575" y="9723"/>
                  </a:cubicBezTo>
                  <a:cubicBezTo>
                    <a:pt x="5617" y="9723"/>
                    <a:pt x="5659" y="9723"/>
                    <a:pt x="5702" y="9723"/>
                  </a:cubicBezTo>
                  <a:lnTo>
                    <a:pt x="14124" y="9723"/>
                  </a:lnTo>
                  <a:cubicBezTo>
                    <a:pt x="18570" y="9723"/>
                    <a:pt x="22804" y="11734"/>
                    <a:pt x="25843" y="14910"/>
                  </a:cubicBezTo>
                  <a:lnTo>
                    <a:pt x="24664" y="8922"/>
                  </a:lnTo>
                  <a:cubicBezTo>
                    <a:pt x="23696" y="4007"/>
                    <a:pt x="18918"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2621457" y="4124405"/>
              <a:ext cx="879083" cy="770059"/>
            </a:xfrm>
            <a:custGeom>
              <a:avLst/>
              <a:gdLst/>
              <a:ahLst/>
              <a:cxnLst/>
              <a:rect l="l" t="t" r="r" b="b"/>
              <a:pathLst>
                <a:path w="24875" h="21790" extrusionOk="0">
                  <a:moveTo>
                    <a:pt x="8120" y="0"/>
                  </a:moveTo>
                  <a:cubicBezTo>
                    <a:pt x="3206" y="0"/>
                    <a:pt x="0" y="3992"/>
                    <a:pt x="953" y="8907"/>
                  </a:cubicBezTo>
                  <a:lnTo>
                    <a:pt x="1119" y="9738"/>
                  </a:lnTo>
                  <a:cubicBezTo>
                    <a:pt x="7697" y="10404"/>
                    <a:pt x="13534" y="15394"/>
                    <a:pt x="15348" y="21790"/>
                  </a:cubicBezTo>
                  <a:cubicBezTo>
                    <a:pt x="15545" y="15968"/>
                    <a:pt x="19356" y="11326"/>
                    <a:pt x="24875" y="10026"/>
                  </a:cubicBezTo>
                  <a:lnTo>
                    <a:pt x="24648" y="8907"/>
                  </a:lnTo>
                  <a:cubicBezTo>
                    <a:pt x="23680" y="3992"/>
                    <a:pt x="18902" y="0"/>
                    <a:pt x="1398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528842" y="4124405"/>
              <a:ext cx="955523" cy="816036"/>
            </a:xfrm>
            <a:custGeom>
              <a:avLst/>
              <a:gdLst/>
              <a:ahLst/>
              <a:cxnLst/>
              <a:rect l="l" t="t" r="r" b="b"/>
              <a:pathLst>
                <a:path w="27038" h="23091" extrusionOk="0">
                  <a:moveTo>
                    <a:pt x="8136" y="0"/>
                  </a:moveTo>
                  <a:cubicBezTo>
                    <a:pt x="3221" y="0"/>
                    <a:pt x="0" y="3992"/>
                    <a:pt x="968" y="8907"/>
                  </a:cubicBezTo>
                  <a:lnTo>
                    <a:pt x="1119" y="9708"/>
                  </a:lnTo>
                  <a:cubicBezTo>
                    <a:pt x="1528" y="9678"/>
                    <a:pt x="1951" y="9663"/>
                    <a:pt x="2375" y="9663"/>
                  </a:cubicBezTo>
                  <a:lnTo>
                    <a:pt x="10797" y="9663"/>
                  </a:lnTo>
                  <a:cubicBezTo>
                    <a:pt x="18418" y="9663"/>
                    <a:pt x="25404" y="15590"/>
                    <a:pt x="26841" y="23090"/>
                  </a:cubicBezTo>
                  <a:cubicBezTo>
                    <a:pt x="27038" y="22032"/>
                    <a:pt x="27038" y="20943"/>
                    <a:pt x="26811" y="19885"/>
                  </a:cubicBezTo>
                  <a:lnTo>
                    <a:pt x="24664" y="8907"/>
                  </a:lnTo>
                  <a:cubicBezTo>
                    <a:pt x="23696" y="3992"/>
                    <a:pt x="18917"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559237" y="4529470"/>
              <a:ext cx="1214706" cy="614032"/>
            </a:xfrm>
            <a:custGeom>
              <a:avLst/>
              <a:gdLst/>
              <a:ahLst/>
              <a:cxnLst/>
              <a:rect l="l" t="t" r="r" b="b"/>
              <a:pathLst>
                <a:path w="34372" h="17375" extrusionOk="0">
                  <a:moveTo>
                    <a:pt x="11281" y="0"/>
                  </a:moveTo>
                  <a:cubicBezTo>
                    <a:pt x="4991" y="0"/>
                    <a:pt x="318" y="4567"/>
                    <a:pt x="1" y="10555"/>
                  </a:cubicBezTo>
                  <a:cubicBezTo>
                    <a:pt x="212" y="11296"/>
                    <a:pt x="363" y="12037"/>
                    <a:pt x="469" y="12793"/>
                  </a:cubicBezTo>
                  <a:lnTo>
                    <a:pt x="1044" y="17375"/>
                  </a:lnTo>
                  <a:lnTo>
                    <a:pt x="4597" y="17375"/>
                  </a:lnTo>
                  <a:cubicBezTo>
                    <a:pt x="7849" y="15346"/>
                    <a:pt x="11615" y="14274"/>
                    <a:pt x="15461" y="14274"/>
                  </a:cubicBezTo>
                  <a:cubicBezTo>
                    <a:pt x="15514" y="14274"/>
                    <a:pt x="15568" y="14274"/>
                    <a:pt x="15621" y="14275"/>
                  </a:cubicBezTo>
                  <a:lnTo>
                    <a:pt x="28625" y="14275"/>
                  </a:lnTo>
                  <a:cubicBezTo>
                    <a:pt x="30561" y="14290"/>
                    <a:pt x="32497" y="14532"/>
                    <a:pt x="34372" y="15016"/>
                  </a:cubicBezTo>
                  <a:lnTo>
                    <a:pt x="34099" y="12793"/>
                  </a:lnTo>
                  <a:cubicBezTo>
                    <a:pt x="33207" y="5746"/>
                    <a:pt x="26750" y="0"/>
                    <a:pt x="19689"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468375" y="4529470"/>
              <a:ext cx="950151" cy="614032"/>
            </a:xfrm>
            <a:custGeom>
              <a:avLst/>
              <a:gdLst/>
              <a:ahLst/>
              <a:cxnLst/>
              <a:rect l="l" t="t" r="r" b="b"/>
              <a:pathLst>
                <a:path w="26886" h="17375" extrusionOk="0">
                  <a:moveTo>
                    <a:pt x="3493" y="0"/>
                  </a:moveTo>
                  <a:cubicBezTo>
                    <a:pt x="2298" y="0"/>
                    <a:pt x="1134" y="166"/>
                    <a:pt x="0" y="514"/>
                  </a:cubicBezTo>
                  <a:lnTo>
                    <a:pt x="0" y="9269"/>
                  </a:lnTo>
                  <a:cubicBezTo>
                    <a:pt x="454" y="11371"/>
                    <a:pt x="1542" y="13292"/>
                    <a:pt x="3145" y="14728"/>
                  </a:cubicBezTo>
                  <a:cubicBezTo>
                    <a:pt x="6124" y="15076"/>
                    <a:pt x="9028" y="15968"/>
                    <a:pt x="11674" y="17375"/>
                  </a:cubicBezTo>
                  <a:lnTo>
                    <a:pt x="26886" y="17375"/>
                  </a:lnTo>
                  <a:lnTo>
                    <a:pt x="26311" y="12793"/>
                  </a:lnTo>
                  <a:cubicBezTo>
                    <a:pt x="25419" y="5746"/>
                    <a:pt x="18962" y="0"/>
                    <a:pt x="11901"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1832672" y="4522509"/>
              <a:ext cx="1241459" cy="620994"/>
            </a:xfrm>
            <a:custGeom>
              <a:avLst/>
              <a:gdLst/>
              <a:ahLst/>
              <a:cxnLst/>
              <a:rect l="l" t="t" r="r" b="b"/>
              <a:pathLst>
                <a:path w="35129" h="17572" extrusionOk="0">
                  <a:moveTo>
                    <a:pt x="12083" y="0"/>
                  </a:moveTo>
                  <a:cubicBezTo>
                    <a:pt x="5021" y="0"/>
                    <a:pt x="1" y="5731"/>
                    <a:pt x="893" y="12793"/>
                  </a:cubicBezTo>
                  <a:lnTo>
                    <a:pt x="1317" y="16196"/>
                  </a:lnTo>
                  <a:cubicBezTo>
                    <a:pt x="2315" y="16589"/>
                    <a:pt x="3267" y="17042"/>
                    <a:pt x="4205" y="17572"/>
                  </a:cubicBezTo>
                  <a:lnTo>
                    <a:pt x="26448" y="17572"/>
                  </a:lnTo>
                  <a:cubicBezTo>
                    <a:pt x="29080" y="15938"/>
                    <a:pt x="32043" y="14925"/>
                    <a:pt x="35128" y="14608"/>
                  </a:cubicBezTo>
                  <a:lnTo>
                    <a:pt x="34901" y="12793"/>
                  </a:lnTo>
                  <a:cubicBezTo>
                    <a:pt x="34009" y="5731"/>
                    <a:pt x="27552" y="0"/>
                    <a:pt x="205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135545" y="4522509"/>
              <a:ext cx="1254782" cy="620994"/>
            </a:xfrm>
            <a:custGeom>
              <a:avLst/>
              <a:gdLst/>
              <a:ahLst/>
              <a:cxnLst/>
              <a:rect l="l" t="t" r="r" b="b"/>
              <a:pathLst>
                <a:path w="35506" h="17572" extrusionOk="0">
                  <a:moveTo>
                    <a:pt x="12082" y="0"/>
                  </a:moveTo>
                  <a:cubicBezTo>
                    <a:pt x="5020" y="0"/>
                    <a:pt x="0" y="5731"/>
                    <a:pt x="892" y="12793"/>
                  </a:cubicBezTo>
                  <a:lnTo>
                    <a:pt x="1104" y="14472"/>
                  </a:lnTo>
                  <a:lnTo>
                    <a:pt x="13609" y="14472"/>
                  </a:lnTo>
                  <a:cubicBezTo>
                    <a:pt x="17677" y="14502"/>
                    <a:pt x="21684" y="15560"/>
                    <a:pt x="25223" y="17572"/>
                  </a:cubicBezTo>
                  <a:lnTo>
                    <a:pt x="35505" y="17572"/>
                  </a:lnTo>
                  <a:lnTo>
                    <a:pt x="34900" y="12793"/>
                  </a:lnTo>
                  <a:cubicBezTo>
                    <a:pt x="34008" y="5731"/>
                    <a:pt x="27551" y="0"/>
                    <a:pt x="2050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57231" y="5049955"/>
              <a:ext cx="301415" cy="93545"/>
            </a:xfrm>
            <a:custGeom>
              <a:avLst/>
              <a:gdLst/>
              <a:ahLst/>
              <a:cxnLst/>
              <a:rect l="l" t="t" r="r" b="b"/>
              <a:pathLst>
                <a:path w="8529" h="2647" extrusionOk="0">
                  <a:moveTo>
                    <a:pt x="0" y="0"/>
                  </a:moveTo>
                  <a:lnTo>
                    <a:pt x="0" y="0"/>
                  </a:lnTo>
                  <a:cubicBezTo>
                    <a:pt x="1875" y="1709"/>
                    <a:pt x="4325" y="2647"/>
                    <a:pt x="6865" y="2647"/>
                  </a:cubicBezTo>
                  <a:lnTo>
                    <a:pt x="8529" y="2647"/>
                  </a:lnTo>
                  <a:cubicBezTo>
                    <a:pt x="5883" y="1240"/>
                    <a:pt x="2994" y="348"/>
                    <a:pt x="0"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860650" y="5122084"/>
              <a:ext cx="803738" cy="21416"/>
            </a:xfrm>
            <a:custGeom>
              <a:avLst/>
              <a:gdLst/>
              <a:ahLst/>
              <a:cxnLst/>
              <a:rect l="l" t="t" r="r" b="b"/>
              <a:pathLst>
                <a:path w="22743" h="606" extrusionOk="0">
                  <a:moveTo>
                    <a:pt x="4809" y="1"/>
                  </a:moveTo>
                  <a:cubicBezTo>
                    <a:pt x="3191" y="1"/>
                    <a:pt x="1573" y="197"/>
                    <a:pt x="0" y="606"/>
                  </a:cubicBezTo>
                  <a:lnTo>
                    <a:pt x="22743" y="606"/>
                  </a:lnTo>
                  <a:cubicBezTo>
                    <a:pt x="21140" y="197"/>
                    <a:pt x="19476" y="1"/>
                    <a:pt x="1782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2906261" y="5122084"/>
              <a:ext cx="803773" cy="21416"/>
            </a:xfrm>
            <a:custGeom>
              <a:avLst/>
              <a:gdLst/>
              <a:ahLst/>
              <a:cxnLst/>
              <a:rect l="l" t="t" r="r" b="b"/>
              <a:pathLst>
                <a:path w="22744" h="606" extrusionOk="0">
                  <a:moveTo>
                    <a:pt x="4810" y="1"/>
                  </a:moveTo>
                  <a:cubicBezTo>
                    <a:pt x="3192" y="1"/>
                    <a:pt x="1574" y="197"/>
                    <a:pt x="1" y="606"/>
                  </a:cubicBezTo>
                  <a:lnTo>
                    <a:pt x="22744" y="606"/>
                  </a:lnTo>
                  <a:cubicBezTo>
                    <a:pt x="21141" y="197"/>
                    <a:pt x="19477" y="1"/>
                    <a:pt x="1782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50868" y="3924523"/>
              <a:ext cx="583569" cy="463873"/>
            </a:xfrm>
            <a:custGeom>
              <a:avLst/>
              <a:gdLst/>
              <a:ahLst/>
              <a:cxnLst/>
              <a:rect l="l" t="t" r="r" b="b"/>
              <a:pathLst>
                <a:path w="16513" h="13126" extrusionOk="0">
                  <a:moveTo>
                    <a:pt x="7425" y="1"/>
                  </a:moveTo>
                  <a:cubicBezTo>
                    <a:pt x="4204" y="1"/>
                    <a:pt x="1013" y="2450"/>
                    <a:pt x="0" y="5580"/>
                  </a:cubicBezTo>
                  <a:cubicBezTo>
                    <a:pt x="2737" y="6956"/>
                    <a:pt x="4386" y="9769"/>
                    <a:pt x="4265" y="13126"/>
                  </a:cubicBezTo>
                  <a:cubicBezTo>
                    <a:pt x="5958" y="8333"/>
                    <a:pt x="10827" y="4673"/>
                    <a:pt x="15832" y="4673"/>
                  </a:cubicBezTo>
                  <a:lnTo>
                    <a:pt x="16513" y="4673"/>
                  </a:lnTo>
                  <a:cubicBezTo>
                    <a:pt x="16407" y="1997"/>
                    <a:pt x="14411" y="1"/>
                    <a:pt x="1150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7898011" y="3924523"/>
              <a:ext cx="571837" cy="462283"/>
            </a:xfrm>
            <a:custGeom>
              <a:avLst/>
              <a:gdLst/>
              <a:ahLst/>
              <a:cxnLst/>
              <a:rect l="l" t="t" r="r" b="b"/>
              <a:pathLst>
                <a:path w="16181" h="13081" extrusionOk="0">
                  <a:moveTo>
                    <a:pt x="7047" y="1"/>
                  </a:moveTo>
                  <a:cubicBezTo>
                    <a:pt x="4144" y="1"/>
                    <a:pt x="1271" y="1997"/>
                    <a:pt x="0" y="4673"/>
                  </a:cubicBezTo>
                  <a:lnTo>
                    <a:pt x="3388" y="4673"/>
                  </a:lnTo>
                  <a:cubicBezTo>
                    <a:pt x="8378" y="4673"/>
                    <a:pt x="11795" y="8317"/>
                    <a:pt x="11644" y="13081"/>
                  </a:cubicBezTo>
                  <a:cubicBezTo>
                    <a:pt x="12460" y="10873"/>
                    <a:pt x="13867" y="8922"/>
                    <a:pt x="15712" y="7455"/>
                  </a:cubicBezTo>
                  <a:lnTo>
                    <a:pt x="15984" y="6216"/>
                  </a:lnTo>
                  <a:cubicBezTo>
                    <a:pt x="15999" y="6170"/>
                    <a:pt x="16014" y="6125"/>
                    <a:pt x="16029" y="6064"/>
                  </a:cubicBezTo>
                  <a:cubicBezTo>
                    <a:pt x="16105" y="5701"/>
                    <a:pt x="16135" y="5338"/>
                    <a:pt x="16150" y="4960"/>
                  </a:cubicBezTo>
                  <a:cubicBezTo>
                    <a:pt x="16180" y="2133"/>
                    <a:pt x="14139" y="1"/>
                    <a:pt x="1113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8518967" y="3924523"/>
              <a:ext cx="599614" cy="219673"/>
            </a:xfrm>
            <a:custGeom>
              <a:avLst/>
              <a:gdLst/>
              <a:ahLst/>
              <a:cxnLst/>
              <a:rect l="l" t="t" r="r" b="b"/>
              <a:pathLst>
                <a:path w="16967" h="6216" extrusionOk="0">
                  <a:moveTo>
                    <a:pt x="7576" y="1"/>
                  </a:moveTo>
                  <a:cubicBezTo>
                    <a:pt x="4144" y="1"/>
                    <a:pt x="757" y="2783"/>
                    <a:pt x="1" y="6200"/>
                  </a:cubicBezTo>
                  <a:cubicBezTo>
                    <a:pt x="1709" y="5218"/>
                    <a:pt x="3645" y="4703"/>
                    <a:pt x="5611" y="4673"/>
                  </a:cubicBezTo>
                  <a:lnTo>
                    <a:pt x="11478" y="4673"/>
                  </a:lnTo>
                  <a:cubicBezTo>
                    <a:pt x="11525" y="4672"/>
                    <a:pt x="11573" y="4672"/>
                    <a:pt x="11620" y="4672"/>
                  </a:cubicBezTo>
                  <a:cubicBezTo>
                    <a:pt x="13370" y="4672"/>
                    <a:pt x="15085" y="5214"/>
                    <a:pt x="16513" y="6216"/>
                  </a:cubicBezTo>
                  <a:cubicBezTo>
                    <a:pt x="16528" y="6170"/>
                    <a:pt x="16543" y="6125"/>
                    <a:pt x="16559" y="6064"/>
                  </a:cubicBezTo>
                  <a:cubicBezTo>
                    <a:pt x="16589" y="5883"/>
                    <a:pt x="16619" y="5686"/>
                    <a:pt x="16649" y="5505"/>
                  </a:cubicBezTo>
                  <a:cubicBezTo>
                    <a:pt x="16967" y="2405"/>
                    <a:pt x="14865" y="1"/>
                    <a:pt x="1167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568222" y="3893530"/>
              <a:ext cx="5044149" cy="1249976"/>
            </a:xfrm>
            <a:custGeom>
              <a:avLst/>
              <a:gdLst/>
              <a:ahLst/>
              <a:cxnLst/>
              <a:rect l="l" t="t" r="r" b="b"/>
              <a:pathLst>
                <a:path w="142732" h="35370" extrusionOk="0">
                  <a:moveTo>
                    <a:pt x="69499" y="878"/>
                  </a:moveTo>
                  <a:cubicBezTo>
                    <a:pt x="72523" y="878"/>
                    <a:pt x="74580" y="3040"/>
                    <a:pt x="74504" y="5913"/>
                  </a:cubicBezTo>
                  <a:cubicBezTo>
                    <a:pt x="73672" y="5671"/>
                    <a:pt x="72795" y="5550"/>
                    <a:pt x="71918" y="5550"/>
                  </a:cubicBezTo>
                  <a:lnTo>
                    <a:pt x="66051" y="5550"/>
                  </a:lnTo>
                  <a:cubicBezTo>
                    <a:pt x="62800" y="5550"/>
                    <a:pt x="59594" y="7108"/>
                    <a:pt x="57296" y="9512"/>
                  </a:cubicBezTo>
                  <a:lnTo>
                    <a:pt x="57825" y="7093"/>
                  </a:lnTo>
                  <a:cubicBezTo>
                    <a:pt x="58566" y="3660"/>
                    <a:pt x="61968" y="878"/>
                    <a:pt x="65401" y="878"/>
                  </a:cubicBezTo>
                  <a:close/>
                  <a:moveTo>
                    <a:pt x="28828" y="13692"/>
                  </a:moveTo>
                  <a:lnTo>
                    <a:pt x="28828" y="13692"/>
                  </a:lnTo>
                  <a:cubicBezTo>
                    <a:pt x="28826" y="13750"/>
                    <a:pt x="28824" y="13808"/>
                    <a:pt x="28822" y="13867"/>
                  </a:cubicBezTo>
                  <a:cubicBezTo>
                    <a:pt x="28824" y="13863"/>
                    <a:pt x="28825" y="13859"/>
                    <a:pt x="28826" y="13855"/>
                  </a:cubicBezTo>
                  <a:lnTo>
                    <a:pt x="28826" y="13855"/>
                  </a:lnTo>
                  <a:cubicBezTo>
                    <a:pt x="28827" y="13800"/>
                    <a:pt x="28828" y="13746"/>
                    <a:pt x="28828" y="13692"/>
                  </a:cubicBezTo>
                  <a:close/>
                  <a:moveTo>
                    <a:pt x="80175" y="13990"/>
                  </a:moveTo>
                  <a:cubicBezTo>
                    <a:pt x="80175" y="13994"/>
                    <a:pt x="80175" y="13999"/>
                    <a:pt x="80175" y="14003"/>
                  </a:cubicBezTo>
                  <a:cubicBezTo>
                    <a:pt x="80175" y="14003"/>
                    <a:pt x="80175" y="14002"/>
                    <a:pt x="80175" y="14002"/>
                  </a:cubicBezTo>
                  <a:lnTo>
                    <a:pt x="80175" y="14002"/>
                  </a:lnTo>
                  <a:cubicBezTo>
                    <a:pt x="80175" y="13998"/>
                    <a:pt x="80175" y="13994"/>
                    <a:pt x="80175" y="13990"/>
                  </a:cubicBezTo>
                  <a:close/>
                  <a:moveTo>
                    <a:pt x="15712" y="772"/>
                  </a:moveTo>
                  <a:cubicBezTo>
                    <a:pt x="18600" y="772"/>
                    <a:pt x="20596" y="2753"/>
                    <a:pt x="20717" y="5414"/>
                  </a:cubicBezTo>
                  <a:lnTo>
                    <a:pt x="14714" y="5414"/>
                  </a:lnTo>
                  <a:cubicBezTo>
                    <a:pt x="9179" y="5414"/>
                    <a:pt x="3796" y="9905"/>
                    <a:pt x="2707" y="15440"/>
                  </a:cubicBezTo>
                  <a:lnTo>
                    <a:pt x="2360" y="17224"/>
                  </a:lnTo>
                  <a:cubicBezTo>
                    <a:pt x="2178" y="16377"/>
                    <a:pt x="2178" y="15500"/>
                    <a:pt x="2360" y="14668"/>
                  </a:cubicBezTo>
                  <a:lnTo>
                    <a:pt x="4038" y="7002"/>
                  </a:lnTo>
                  <a:cubicBezTo>
                    <a:pt x="4794" y="3569"/>
                    <a:pt x="8196" y="772"/>
                    <a:pt x="11614" y="772"/>
                  </a:cubicBezTo>
                  <a:close/>
                  <a:moveTo>
                    <a:pt x="98517" y="6669"/>
                  </a:moveTo>
                  <a:cubicBezTo>
                    <a:pt x="103431" y="6669"/>
                    <a:pt x="106652" y="10676"/>
                    <a:pt x="105684" y="15591"/>
                  </a:cubicBezTo>
                  <a:lnTo>
                    <a:pt x="105382" y="17118"/>
                  </a:lnTo>
                  <a:cubicBezTo>
                    <a:pt x="103961" y="16634"/>
                    <a:pt x="102464" y="16392"/>
                    <a:pt x="100951" y="16392"/>
                  </a:cubicBezTo>
                  <a:lnTo>
                    <a:pt x="92544" y="16392"/>
                  </a:lnTo>
                  <a:cubicBezTo>
                    <a:pt x="88083" y="16392"/>
                    <a:pt x="83849" y="18403"/>
                    <a:pt x="80810" y="21579"/>
                  </a:cubicBezTo>
                  <a:lnTo>
                    <a:pt x="81989" y="15591"/>
                  </a:lnTo>
                  <a:cubicBezTo>
                    <a:pt x="82957" y="10676"/>
                    <a:pt x="87735" y="6669"/>
                    <a:pt x="92650" y="6669"/>
                  </a:cubicBezTo>
                  <a:close/>
                  <a:moveTo>
                    <a:pt x="47180" y="6533"/>
                  </a:moveTo>
                  <a:cubicBezTo>
                    <a:pt x="52094" y="6533"/>
                    <a:pt x="55300" y="10525"/>
                    <a:pt x="54347" y="15440"/>
                  </a:cubicBezTo>
                  <a:lnTo>
                    <a:pt x="54181" y="16271"/>
                  </a:lnTo>
                  <a:cubicBezTo>
                    <a:pt x="47603" y="16937"/>
                    <a:pt x="41766" y="21927"/>
                    <a:pt x="39952" y="28323"/>
                  </a:cubicBezTo>
                  <a:cubicBezTo>
                    <a:pt x="39755" y="22516"/>
                    <a:pt x="35944" y="17859"/>
                    <a:pt x="30425" y="16559"/>
                  </a:cubicBezTo>
                  <a:lnTo>
                    <a:pt x="30652" y="15440"/>
                  </a:lnTo>
                  <a:cubicBezTo>
                    <a:pt x="31620" y="10525"/>
                    <a:pt x="36398" y="6533"/>
                    <a:pt x="41312" y="6533"/>
                  </a:cubicBezTo>
                  <a:close/>
                  <a:moveTo>
                    <a:pt x="87418" y="878"/>
                  </a:moveTo>
                  <a:cubicBezTo>
                    <a:pt x="90321" y="878"/>
                    <a:pt x="92317" y="2874"/>
                    <a:pt x="92423" y="5550"/>
                  </a:cubicBezTo>
                  <a:lnTo>
                    <a:pt x="91742" y="5550"/>
                  </a:lnTo>
                  <a:cubicBezTo>
                    <a:pt x="86738" y="5550"/>
                    <a:pt x="81869" y="9209"/>
                    <a:pt x="80175" y="14002"/>
                  </a:cubicBezTo>
                  <a:lnTo>
                    <a:pt x="80175" y="14002"/>
                  </a:lnTo>
                  <a:cubicBezTo>
                    <a:pt x="80175" y="14008"/>
                    <a:pt x="80175" y="14013"/>
                    <a:pt x="80175" y="14018"/>
                  </a:cubicBezTo>
                  <a:cubicBezTo>
                    <a:pt x="79993" y="14532"/>
                    <a:pt x="79842" y="15062"/>
                    <a:pt x="79736" y="15591"/>
                  </a:cubicBezTo>
                  <a:lnTo>
                    <a:pt x="77649" y="26206"/>
                  </a:lnTo>
                  <a:cubicBezTo>
                    <a:pt x="77317" y="26917"/>
                    <a:pt x="77044" y="27658"/>
                    <a:pt x="76818" y="28429"/>
                  </a:cubicBezTo>
                  <a:cubicBezTo>
                    <a:pt x="76651" y="21503"/>
                    <a:pt x="71329" y="16196"/>
                    <a:pt x="64116" y="16196"/>
                  </a:cubicBezTo>
                  <a:lnTo>
                    <a:pt x="56192" y="16196"/>
                  </a:lnTo>
                  <a:lnTo>
                    <a:pt x="56313" y="15591"/>
                  </a:lnTo>
                  <a:cubicBezTo>
                    <a:pt x="57281" y="10676"/>
                    <a:pt x="62059" y="6669"/>
                    <a:pt x="66974" y="6669"/>
                  </a:cubicBezTo>
                  <a:lnTo>
                    <a:pt x="72841" y="6669"/>
                  </a:lnTo>
                  <a:cubicBezTo>
                    <a:pt x="77216" y="6669"/>
                    <a:pt x="80237" y="9830"/>
                    <a:pt x="80175" y="13990"/>
                  </a:cubicBezTo>
                  <a:lnTo>
                    <a:pt x="80175" y="13990"/>
                  </a:lnTo>
                  <a:cubicBezTo>
                    <a:pt x="80291" y="10639"/>
                    <a:pt x="78644" y="7832"/>
                    <a:pt x="75910" y="6457"/>
                  </a:cubicBezTo>
                  <a:cubicBezTo>
                    <a:pt x="76923" y="3327"/>
                    <a:pt x="80114" y="878"/>
                    <a:pt x="83335" y="878"/>
                  </a:cubicBezTo>
                  <a:close/>
                  <a:moveTo>
                    <a:pt x="33646" y="772"/>
                  </a:moveTo>
                  <a:cubicBezTo>
                    <a:pt x="36595" y="772"/>
                    <a:pt x="38606" y="2828"/>
                    <a:pt x="38651" y="5565"/>
                  </a:cubicBezTo>
                  <a:cubicBezTo>
                    <a:pt x="34300" y="6290"/>
                    <a:pt x="30342" y="9627"/>
                    <a:pt x="28826" y="13855"/>
                  </a:cubicBezTo>
                  <a:lnTo>
                    <a:pt x="28826" y="13855"/>
                  </a:lnTo>
                  <a:cubicBezTo>
                    <a:pt x="28818" y="14369"/>
                    <a:pt x="28762" y="14899"/>
                    <a:pt x="28656" y="15440"/>
                  </a:cubicBezTo>
                  <a:lnTo>
                    <a:pt x="28505" y="16241"/>
                  </a:lnTo>
                  <a:cubicBezTo>
                    <a:pt x="28096" y="16211"/>
                    <a:pt x="27673" y="16196"/>
                    <a:pt x="27250" y="16196"/>
                  </a:cubicBezTo>
                  <a:lnTo>
                    <a:pt x="18827" y="16196"/>
                  </a:lnTo>
                  <a:cubicBezTo>
                    <a:pt x="11206" y="16196"/>
                    <a:pt x="4220" y="22123"/>
                    <a:pt x="2783" y="29623"/>
                  </a:cubicBezTo>
                  <a:cubicBezTo>
                    <a:pt x="2586" y="28565"/>
                    <a:pt x="2586" y="27476"/>
                    <a:pt x="2813" y="26418"/>
                  </a:cubicBezTo>
                  <a:lnTo>
                    <a:pt x="4960" y="15440"/>
                  </a:lnTo>
                  <a:cubicBezTo>
                    <a:pt x="5928" y="10525"/>
                    <a:pt x="10707" y="6533"/>
                    <a:pt x="15621" y="6533"/>
                  </a:cubicBezTo>
                  <a:lnTo>
                    <a:pt x="21488" y="6533"/>
                  </a:lnTo>
                  <a:cubicBezTo>
                    <a:pt x="25805" y="6533"/>
                    <a:pt x="28815" y="9613"/>
                    <a:pt x="28828" y="13692"/>
                  </a:cubicBezTo>
                  <a:lnTo>
                    <a:pt x="28828" y="13692"/>
                  </a:lnTo>
                  <a:cubicBezTo>
                    <a:pt x="28916" y="9601"/>
                    <a:pt x="26362" y="6371"/>
                    <a:pt x="22441" y="5596"/>
                  </a:cubicBezTo>
                  <a:cubicBezTo>
                    <a:pt x="23681" y="2843"/>
                    <a:pt x="26614" y="772"/>
                    <a:pt x="29563" y="772"/>
                  </a:cubicBezTo>
                  <a:close/>
                  <a:moveTo>
                    <a:pt x="11009" y="1"/>
                  </a:moveTo>
                  <a:cubicBezTo>
                    <a:pt x="7138" y="1"/>
                    <a:pt x="3312" y="3131"/>
                    <a:pt x="2465" y="7002"/>
                  </a:cubicBezTo>
                  <a:lnTo>
                    <a:pt x="787" y="14668"/>
                  </a:lnTo>
                  <a:cubicBezTo>
                    <a:pt x="348" y="16664"/>
                    <a:pt x="802" y="18464"/>
                    <a:pt x="1861" y="19734"/>
                  </a:cubicBezTo>
                  <a:lnTo>
                    <a:pt x="560" y="26418"/>
                  </a:lnTo>
                  <a:cubicBezTo>
                    <a:pt x="1" y="29276"/>
                    <a:pt x="681" y="31846"/>
                    <a:pt x="2239" y="33676"/>
                  </a:cubicBezTo>
                  <a:lnTo>
                    <a:pt x="2027" y="35370"/>
                  </a:lnTo>
                  <a:lnTo>
                    <a:pt x="5248" y="35370"/>
                  </a:lnTo>
                  <a:lnTo>
                    <a:pt x="5853" y="30591"/>
                  </a:lnTo>
                  <a:cubicBezTo>
                    <a:pt x="6745" y="23529"/>
                    <a:pt x="13202" y="17798"/>
                    <a:pt x="20248" y="17798"/>
                  </a:cubicBezTo>
                  <a:lnTo>
                    <a:pt x="28671" y="17798"/>
                  </a:lnTo>
                  <a:cubicBezTo>
                    <a:pt x="35733" y="17798"/>
                    <a:pt x="40753" y="23529"/>
                    <a:pt x="39861" y="30591"/>
                  </a:cubicBezTo>
                  <a:lnTo>
                    <a:pt x="39649" y="32270"/>
                  </a:lnTo>
                  <a:lnTo>
                    <a:pt x="27144" y="32270"/>
                  </a:lnTo>
                  <a:cubicBezTo>
                    <a:pt x="23076" y="32300"/>
                    <a:pt x="19069" y="33358"/>
                    <a:pt x="15530" y="35370"/>
                  </a:cubicBezTo>
                  <a:lnTo>
                    <a:pt x="24497" y="35370"/>
                  </a:lnTo>
                  <a:cubicBezTo>
                    <a:pt x="26100" y="34961"/>
                    <a:pt x="27764" y="34765"/>
                    <a:pt x="29412" y="34765"/>
                  </a:cubicBezTo>
                  <a:lnTo>
                    <a:pt x="42431" y="34765"/>
                  </a:lnTo>
                  <a:cubicBezTo>
                    <a:pt x="44049" y="34765"/>
                    <a:pt x="45667" y="34961"/>
                    <a:pt x="47240" y="35370"/>
                  </a:cubicBezTo>
                  <a:lnTo>
                    <a:pt x="51172" y="35370"/>
                  </a:lnTo>
                  <a:cubicBezTo>
                    <a:pt x="48541" y="33736"/>
                    <a:pt x="45577" y="32708"/>
                    <a:pt x="42492" y="32406"/>
                  </a:cubicBezTo>
                  <a:lnTo>
                    <a:pt x="42719" y="30591"/>
                  </a:lnTo>
                  <a:cubicBezTo>
                    <a:pt x="43611" y="23545"/>
                    <a:pt x="50068" y="17798"/>
                    <a:pt x="57114" y="17798"/>
                  </a:cubicBezTo>
                  <a:lnTo>
                    <a:pt x="65537" y="17798"/>
                  </a:lnTo>
                  <a:cubicBezTo>
                    <a:pt x="72599" y="17798"/>
                    <a:pt x="77604" y="23545"/>
                    <a:pt x="76727" y="30591"/>
                  </a:cubicBezTo>
                  <a:lnTo>
                    <a:pt x="76303" y="33994"/>
                  </a:lnTo>
                  <a:cubicBezTo>
                    <a:pt x="75305" y="34387"/>
                    <a:pt x="74353" y="34840"/>
                    <a:pt x="73415" y="35370"/>
                  </a:cubicBezTo>
                  <a:lnTo>
                    <a:pt x="82382" y="35370"/>
                  </a:lnTo>
                  <a:cubicBezTo>
                    <a:pt x="83985" y="34961"/>
                    <a:pt x="85649" y="34765"/>
                    <a:pt x="87297" y="34765"/>
                  </a:cubicBezTo>
                  <a:lnTo>
                    <a:pt x="100316" y="34765"/>
                  </a:lnTo>
                  <a:cubicBezTo>
                    <a:pt x="101934" y="34765"/>
                    <a:pt x="103552" y="34961"/>
                    <a:pt x="105125" y="35370"/>
                  </a:cubicBezTo>
                  <a:lnTo>
                    <a:pt x="109057" y="35370"/>
                  </a:lnTo>
                  <a:cubicBezTo>
                    <a:pt x="105805" y="33341"/>
                    <a:pt x="102039" y="32269"/>
                    <a:pt x="98193" y="32269"/>
                  </a:cubicBezTo>
                  <a:cubicBezTo>
                    <a:pt x="98140" y="32269"/>
                    <a:pt x="98086" y="32269"/>
                    <a:pt x="98033" y="32270"/>
                  </a:cubicBezTo>
                  <a:lnTo>
                    <a:pt x="85029" y="32270"/>
                  </a:lnTo>
                  <a:cubicBezTo>
                    <a:pt x="83093" y="32285"/>
                    <a:pt x="81157" y="32527"/>
                    <a:pt x="79282" y="33011"/>
                  </a:cubicBezTo>
                  <a:lnTo>
                    <a:pt x="79555" y="30788"/>
                  </a:lnTo>
                  <a:cubicBezTo>
                    <a:pt x="80447" y="23741"/>
                    <a:pt x="86904" y="17995"/>
                    <a:pt x="93965" y="17995"/>
                  </a:cubicBezTo>
                  <a:lnTo>
                    <a:pt x="102373" y="17995"/>
                  </a:lnTo>
                  <a:cubicBezTo>
                    <a:pt x="108663" y="17995"/>
                    <a:pt x="113336" y="22562"/>
                    <a:pt x="113653" y="28550"/>
                  </a:cubicBezTo>
                  <a:cubicBezTo>
                    <a:pt x="113442" y="29291"/>
                    <a:pt x="113291" y="30032"/>
                    <a:pt x="113185" y="30788"/>
                  </a:cubicBezTo>
                  <a:lnTo>
                    <a:pt x="112610" y="35370"/>
                  </a:lnTo>
                  <a:lnTo>
                    <a:pt x="115846" y="35370"/>
                  </a:lnTo>
                  <a:lnTo>
                    <a:pt x="116421" y="30788"/>
                  </a:lnTo>
                  <a:cubicBezTo>
                    <a:pt x="117313" y="23741"/>
                    <a:pt x="123770" y="17995"/>
                    <a:pt x="130831" y="17995"/>
                  </a:cubicBezTo>
                  <a:lnTo>
                    <a:pt x="139239" y="17995"/>
                  </a:lnTo>
                  <a:cubicBezTo>
                    <a:pt x="140418" y="17995"/>
                    <a:pt x="141598" y="18161"/>
                    <a:pt x="142732" y="18509"/>
                  </a:cubicBezTo>
                  <a:lnTo>
                    <a:pt x="142732" y="17284"/>
                  </a:lnTo>
                  <a:cubicBezTo>
                    <a:pt x="141195" y="16708"/>
                    <a:pt x="139572" y="16392"/>
                    <a:pt x="137932" y="16392"/>
                  </a:cubicBezTo>
                  <a:cubicBezTo>
                    <a:pt x="137894" y="16392"/>
                    <a:pt x="137856" y="16392"/>
                    <a:pt x="137818" y="16392"/>
                  </a:cubicBezTo>
                  <a:lnTo>
                    <a:pt x="133190" y="16392"/>
                  </a:lnTo>
                  <a:lnTo>
                    <a:pt x="133342" y="15591"/>
                  </a:lnTo>
                  <a:cubicBezTo>
                    <a:pt x="134219" y="11100"/>
                    <a:pt x="138286" y="7380"/>
                    <a:pt x="142732" y="6760"/>
                  </a:cubicBezTo>
                  <a:lnTo>
                    <a:pt x="142732" y="5565"/>
                  </a:lnTo>
                  <a:cubicBezTo>
                    <a:pt x="137863" y="5732"/>
                    <a:pt x="133191" y="9330"/>
                    <a:pt x="131527" y="14002"/>
                  </a:cubicBezTo>
                  <a:lnTo>
                    <a:pt x="131527" y="14002"/>
                  </a:lnTo>
                  <a:cubicBezTo>
                    <a:pt x="131527" y="13999"/>
                    <a:pt x="131527" y="13996"/>
                    <a:pt x="131527" y="13992"/>
                  </a:cubicBezTo>
                  <a:lnTo>
                    <a:pt x="131527" y="13992"/>
                  </a:lnTo>
                  <a:cubicBezTo>
                    <a:pt x="131527" y="13996"/>
                    <a:pt x="131527" y="13999"/>
                    <a:pt x="131527" y="14003"/>
                  </a:cubicBezTo>
                  <a:cubicBezTo>
                    <a:pt x="131527" y="14003"/>
                    <a:pt x="131527" y="14002"/>
                    <a:pt x="131527" y="14002"/>
                  </a:cubicBezTo>
                  <a:lnTo>
                    <a:pt x="131527" y="14002"/>
                  </a:lnTo>
                  <a:cubicBezTo>
                    <a:pt x="131527" y="14008"/>
                    <a:pt x="131527" y="14013"/>
                    <a:pt x="131527" y="14018"/>
                  </a:cubicBezTo>
                  <a:cubicBezTo>
                    <a:pt x="131346" y="14532"/>
                    <a:pt x="131194" y="15062"/>
                    <a:pt x="131088" y="15591"/>
                  </a:cubicBezTo>
                  <a:lnTo>
                    <a:pt x="130937" y="16392"/>
                  </a:lnTo>
                  <a:lnTo>
                    <a:pt x="129395" y="16392"/>
                  </a:lnTo>
                  <a:cubicBezTo>
                    <a:pt x="122212" y="16392"/>
                    <a:pt x="115604" y="21654"/>
                    <a:pt x="113653" y="28520"/>
                  </a:cubicBezTo>
                  <a:cubicBezTo>
                    <a:pt x="113502" y="23862"/>
                    <a:pt x="111022" y="19946"/>
                    <a:pt x="107212" y="17904"/>
                  </a:cubicBezTo>
                  <a:lnTo>
                    <a:pt x="107665" y="15591"/>
                  </a:lnTo>
                  <a:cubicBezTo>
                    <a:pt x="108633" y="10676"/>
                    <a:pt x="113412" y="6669"/>
                    <a:pt x="118326" y="6669"/>
                  </a:cubicBezTo>
                  <a:lnTo>
                    <a:pt x="124193" y="6669"/>
                  </a:lnTo>
                  <a:cubicBezTo>
                    <a:pt x="128569" y="6669"/>
                    <a:pt x="131590" y="9832"/>
                    <a:pt x="131527" y="13992"/>
                  </a:cubicBezTo>
                  <a:lnTo>
                    <a:pt x="131527" y="13992"/>
                  </a:lnTo>
                  <a:cubicBezTo>
                    <a:pt x="131615" y="11759"/>
                    <a:pt x="130905" y="9782"/>
                    <a:pt x="129622" y="8287"/>
                  </a:cubicBezTo>
                  <a:lnTo>
                    <a:pt x="129879" y="7093"/>
                  </a:lnTo>
                  <a:cubicBezTo>
                    <a:pt x="130635" y="3660"/>
                    <a:pt x="134037" y="878"/>
                    <a:pt x="137470" y="878"/>
                  </a:cubicBezTo>
                  <a:lnTo>
                    <a:pt x="141568" y="878"/>
                  </a:lnTo>
                  <a:cubicBezTo>
                    <a:pt x="141961" y="878"/>
                    <a:pt x="142354" y="908"/>
                    <a:pt x="142732" y="983"/>
                  </a:cubicBezTo>
                  <a:lnTo>
                    <a:pt x="142732" y="348"/>
                  </a:lnTo>
                  <a:cubicBezTo>
                    <a:pt x="142157" y="182"/>
                    <a:pt x="141553" y="91"/>
                    <a:pt x="140948" y="91"/>
                  </a:cubicBezTo>
                  <a:lnTo>
                    <a:pt x="136850" y="91"/>
                  </a:lnTo>
                  <a:cubicBezTo>
                    <a:pt x="133024" y="91"/>
                    <a:pt x="129259" y="3146"/>
                    <a:pt x="128352" y="6956"/>
                  </a:cubicBezTo>
                  <a:cubicBezTo>
                    <a:pt x="128336" y="7002"/>
                    <a:pt x="128321" y="7047"/>
                    <a:pt x="128321" y="7093"/>
                  </a:cubicBezTo>
                  <a:cubicBezTo>
                    <a:pt x="126878" y="6091"/>
                    <a:pt x="125163" y="5549"/>
                    <a:pt x="123413" y="5549"/>
                  </a:cubicBezTo>
                  <a:cubicBezTo>
                    <a:pt x="123366" y="5549"/>
                    <a:pt x="123318" y="5549"/>
                    <a:pt x="123271" y="5550"/>
                  </a:cubicBezTo>
                  <a:lnTo>
                    <a:pt x="117404" y="5550"/>
                  </a:lnTo>
                  <a:cubicBezTo>
                    <a:pt x="115438" y="5580"/>
                    <a:pt x="113502" y="6095"/>
                    <a:pt x="111794" y="7077"/>
                  </a:cubicBezTo>
                  <a:cubicBezTo>
                    <a:pt x="112550" y="3660"/>
                    <a:pt x="115937" y="878"/>
                    <a:pt x="119369" y="878"/>
                  </a:cubicBezTo>
                  <a:lnTo>
                    <a:pt x="123467" y="878"/>
                  </a:lnTo>
                  <a:cubicBezTo>
                    <a:pt x="126658" y="878"/>
                    <a:pt x="128760" y="3282"/>
                    <a:pt x="128442" y="6382"/>
                  </a:cubicBezTo>
                  <a:cubicBezTo>
                    <a:pt x="128851" y="2843"/>
                    <a:pt x="126476" y="91"/>
                    <a:pt x="122847" y="91"/>
                  </a:cubicBezTo>
                  <a:lnTo>
                    <a:pt x="118749" y="91"/>
                  </a:lnTo>
                  <a:cubicBezTo>
                    <a:pt x="114924" y="91"/>
                    <a:pt x="111158" y="3146"/>
                    <a:pt x="110251" y="6941"/>
                  </a:cubicBezTo>
                  <a:cubicBezTo>
                    <a:pt x="110236" y="7002"/>
                    <a:pt x="110221" y="7047"/>
                    <a:pt x="110206" y="7093"/>
                  </a:cubicBezTo>
                  <a:lnTo>
                    <a:pt x="109934" y="8332"/>
                  </a:lnTo>
                  <a:cubicBezTo>
                    <a:pt x="108089" y="9799"/>
                    <a:pt x="106682" y="11750"/>
                    <a:pt x="105866" y="13958"/>
                  </a:cubicBezTo>
                  <a:cubicBezTo>
                    <a:pt x="106017" y="9194"/>
                    <a:pt x="102600" y="5550"/>
                    <a:pt x="97610" y="5550"/>
                  </a:cubicBezTo>
                  <a:lnTo>
                    <a:pt x="94222" y="5550"/>
                  </a:lnTo>
                  <a:cubicBezTo>
                    <a:pt x="95493" y="2874"/>
                    <a:pt x="98366" y="878"/>
                    <a:pt x="101269" y="878"/>
                  </a:cubicBezTo>
                  <a:lnTo>
                    <a:pt x="105367" y="878"/>
                  </a:lnTo>
                  <a:cubicBezTo>
                    <a:pt x="108361" y="878"/>
                    <a:pt x="110402" y="3010"/>
                    <a:pt x="110372" y="5837"/>
                  </a:cubicBezTo>
                  <a:cubicBezTo>
                    <a:pt x="110493" y="2571"/>
                    <a:pt x="108179" y="91"/>
                    <a:pt x="104732" y="91"/>
                  </a:cubicBezTo>
                  <a:lnTo>
                    <a:pt x="100649" y="91"/>
                  </a:lnTo>
                  <a:cubicBezTo>
                    <a:pt x="97307" y="91"/>
                    <a:pt x="94011" y="2435"/>
                    <a:pt x="92620" y="5550"/>
                  </a:cubicBezTo>
                  <a:lnTo>
                    <a:pt x="92438" y="5550"/>
                  </a:lnTo>
                  <a:cubicBezTo>
                    <a:pt x="92423" y="2435"/>
                    <a:pt x="90140" y="91"/>
                    <a:pt x="86798" y="91"/>
                  </a:cubicBezTo>
                  <a:lnTo>
                    <a:pt x="82715" y="91"/>
                  </a:lnTo>
                  <a:cubicBezTo>
                    <a:pt x="79237" y="91"/>
                    <a:pt x="75820" y="2617"/>
                    <a:pt x="74534" y="5913"/>
                  </a:cubicBezTo>
                  <a:lnTo>
                    <a:pt x="74504" y="5913"/>
                  </a:lnTo>
                  <a:cubicBezTo>
                    <a:pt x="74670" y="2601"/>
                    <a:pt x="72342" y="91"/>
                    <a:pt x="68879" y="91"/>
                  </a:cubicBezTo>
                  <a:lnTo>
                    <a:pt x="64781" y="91"/>
                  </a:lnTo>
                  <a:cubicBezTo>
                    <a:pt x="61273" y="91"/>
                    <a:pt x="57810" y="2677"/>
                    <a:pt x="56570" y="6049"/>
                  </a:cubicBezTo>
                  <a:cubicBezTo>
                    <a:pt x="56434" y="6397"/>
                    <a:pt x="56328" y="6745"/>
                    <a:pt x="56252" y="7093"/>
                  </a:cubicBezTo>
                  <a:lnTo>
                    <a:pt x="55012" y="12763"/>
                  </a:lnTo>
                  <a:cubicBezTo>
                    <a:pt x="54816" y="13156"/>
                    <a:pt x="54665" y="13534"/>
                    <a:pt x="54513" y="13943"/>
                  </a:cubicBezTo>
                  <a:cubicBezTo>
                    <a:pt x="54740" y="9119"/>
                    <a:pt x="51293" y="5414"/>
                    <a:pt x="46272" y="5414"/>
                  </a:cubicBezTo>
                  <a:lnTo>
                    <a:pt x="40496" y="5414"/>
                  </a:lnTo>
                  <a:cubicBezTo>
                    <a:pt x="41796" y="2798"/>
                    <a:pt x="44624" y="878"/>
                    <a:pt x="47467" y="878"/>
                  </a:cubicBezTo>
                  <a:lnTo>
                    <a:pt x="51565" y="878"/>
                  </a:lnTo>
                  <a:cubicBezTo>
                    <a:pt x="54574" y="878"/>
                    <a:pt x="56615" y="3010"/>
                    <a:pt x="56585" y="5837"/>
                  </a:cubicBezTo>
                  <a:cubicBezTo>
                    <a:pt x="56706" y="2571"/>
                    <a:pt x="54393" y="91"/>
                    <a:pt x="50945" y="91"/>
                  </a:cubicBezTo>
                  <a:lnTo>
                    <a:pt x="46847" y="91"/>
                  </a:lnTo>
                  <a:cubicBezTo>
                    <a:pt x="43520" y="91"/>
                    <a:pt x="40224" y="2420"/>
                    <a:pt x="38833" y="5535"/>
                  </a:cubicBezTo>
                  <a:cubicBezTo>
                    <a:pt x="38787" y="5535"/>
                    <a:pt x="38727" y="5550"/>
                    <a:pt x="38666" y="5565"/>
                  </a:cubicBezTo>
                  <a:cubicBezTo>
                    <a:pt x="38696" y="2375"/>
                    <a:pt x="36413" y="1"/>
                    <a:pt x="33026" y="1"/>
                  </a:cubicBezTo>
                  <a:lnTo>
                    <a:pt x="28943" y="1"/>
                  </a:lnTo>
                  <a:cubicBezTo>
                    <a:pt x="25616" y="1"/>
                    <a:pt x="22320" y="2314"/>
                    <a:pt x="20929" y="5429"/>
                  </a:cubicBezTo>
                  <a:cubicBezTo>
                    <a:pt x="20868" y="5414"/>
                    <a:pt x="20793" y="5414"/>
                    <a:pt x="20732" y="5414"/>
                  </a:cubicBezTo>
                  <a:cubicBezTo>
                    <a:pt x="20687" y="2314"/>
                    <a:pt x="18419" y="1"/>
                    <a:pt x="15092"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9149006" y="3924523"/>
              <a:ext cx="463343" cy="463873"/>
            </a:xfrm>
            <a:custGeom>
              <a:avLst/>
              <a:gdLst/>
              <a:ahLst/>
              <a:cxnLst/>
              <a:rect l="l" t="t" r="r" b="b"/>
              <a:pathLst>
                <a:path w="13111" h="13126" extrusionOk="0">
                  <a:moveTo>
                    <a:pt x="7849" y="1"/>
                  </a:moveTo>
                  <a:cubicBezTo>
                    <a:pt x="4416" y="1"/>
                    <a:pt x="1014" y="2783"/>
                    <a:pt x="258" y="6216"/>
                  </a:cubicBezTo>
                  <a:lnTo>
                    <a:pt x="1" y="7410"/>
                  </a:lnTo>
                  <a:cubicBezTo>
                    <a:pt x="1286" y="8907"/>
                    <a:pt x="1997" y="10888"/>
                    <a:pt x="1906" y="13126"/>
                  </a:cubicBezTo>
                  <a:cubicBezTo>
                    <a:pt x="3569" y="8453"/>
                    <a:pt x="8242" y="4855"/>
                    <a:pt x="13111" y="4688"/>
                  </a:cubicBezTo>
                  <a:lnTo>
                    <a:pt x="13111" y="122"/>
                  </a:lnTo>
                  <a:cubicBezTo>
                    <a:pt x="12733" y="31"/>
                    <a:pt x="12340" y="1"/>
                    <a:pt x="11947"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5999308" y="3924523"/>
              <a:ext cx="569716" cy="461752"/>
            </a:xfrm>
            <a:custGeom>
              <a:avLst/>
              <a:gdLst/>
              <a:ahLst/>
              <a:cxnLst/>
              <a:rect l="l" t="t" r="r" b="b"/>
              <a:pathLst>
                <a:path w="16121" h="13066" extrusionOk="0">
                  <a:moveTo>
                    <a:pt x="6972" y="1"/>
                  </a:moveTo>
                  <a:cubicBezTo>
                    <a:pt x="4129" y="1"/>
                    <a:pt x="1301" y="1921"/>
                    <a:pt x="1" y="4537"/>
                  </a:cubicBezTo>
                  <a:lnTo>
                    <a:pt x="5777" y="4537"/>
                  </a:lnTo>
                  <a:cubicBezTo>
                    <a:pt x="10798" y="4537"/>
                    <a:pt x="14245" y="8242"/>
                    <a:pt x="14018" y="13066"/>
                  </a:cubicBezTo>
                  <a:cubicBezTo>
                    <a:pt x="14170" y="12657"/>
                    <a:pt x="14336" y="12279"/>
                    <a:pt x="14517" y="11886"/>
                  </a:cubicBezTo>
                  <a:lnTo>
                    <a:pt x="15757" y="6216"/>
                  </a:lnTo>
                  <a:cubicBezTo>
                    <a:pt x="15833" y="5868"/>
                    <a:pt x="15939" y="5520"/>
                    <a:pt x="16075" y="5172"/>
                  </a:cubicBezTo>
                  <a:cubicBezTo>
                    <a:pt x="16075" y="5097"/>
                    <a:pt x="16090" y="5036"/>
                    <a:pt x="16090" y="4960"/>
                  </a:cubicBezTo>
                  <a:cubicBezTo>
                    <a:pt x="16120" y="2133"/>
                    <a:pt x="14079" y="1"/>
                    <a:pt x="1107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593017" y="3924523"/>
              <a:ext cx="610852" cy="305161"/>
            </a:xfrm>
            <a:custGeom>
              <a:avLst/>
              <a:gdLst/>
              <a:ahLst/>
              <a:cxnLst/>
              <a:rect l="l" t="t" r="r" b="b"/>
              <a:pathLst>
                <a:path w="17285" h="8635" extrusionOk="0">
                  <a:moveTo>
                    <a:pt x="8106" y="1"/>
                  </a:moveTo>
                  <a:cubicBezTo>
                    <a:pt x="4673" y="1"/>
                    <a:pt x="1271" y="2783"/>
                    <a:pt x="530" y="6216"/>
                  </a:cubicBezTo>
                  <a:lnTo>
                    <a:pt x="1" y="8635"/>
                  </a:lnTo>
                  <a:cubicBezTo>
                    <a:pt x="2299" y="6231"/>
                    <a:pt x="5505" y="4673"/>
                    <a:pt x="8756" y="4673"/>
                  </a:cubicBezTo>
                  <a:lnTo>
                    <a:pt x="14623" y="4673"/>
                  </a:lnTo>
                  <a:cubicBezTo>
                    <a:pt x="15500" y="4673"/>
                    <a:pt x="16377" y="4794"/>
                    <a:pt x="17209" y="5036"/>
                  </a:cubicBezTo>
                  <a:cubicBezTo>
                    <a:pt x="17285" y="2163"/>
                    <a:pt x="15228" y="1"/>
                    <a:pt x="122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5361248" y="3920777"/>
              <a:ext cx="572932" cy="462813"/>
            </a:xfrm>
            <a:custGeom>
              <a:avLst/>
              <a:gdLst/>
              <a:ahLst/>
              <a:cxnLst/>
              <a:rect l="l" t="t" r="r" b="b"/>
              <a:pathLst>
                <a:path w="16212" h="13096" extrusionOk="0">
                  <a:moveTo>
                    <a:pt x="7123" y="1"/>
                  </a:moveTo>
                  <a:cubicBezTo>
                    <a:pt x="4174" y="1"/>
                    <a:pt x="1241" y="2072"/>
                    <a:pt x="1" y="4825"/>
                  </a:cubicBezTo>
                  <a:cubicBezTo>
                    <a:pt x="3978" y="5611"/>
                    <a:pt x="6548" y="8922"/>
                    <a:pt x="6382" y="13096"/>
                  </a:cubicBezTo>
                  <a:lnTo>
                    <a:pt x="6397" y="13096"/>
                  </a:lnTo>
                  <a:cubicBezTo>
                    <a:pt x="7894" y="8862"/>
                    <a:pt x="11856" y="5520"/>
                    <a:pt x="16211" y="4794"/>
                  </a:cubicBezTo>
                  <a:cubicBezTo>
                    <a:pt x="16166" y="2057"/>
                    <a:pt x="14155" y="1"/>
                    <a:pt x="11206"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4645192" y="3920777"/>
              <a:ext cx="655204" cy="581449"/>
            </a:xfrm>
            <a:custGeom>
              <a:avLst/>
              <a:gdLst/>
              <a:ahLst/>
              <a:cxnLst/>
              <a:rect l="l" t="t" r="r" b="b"/>
              <a:pathLst>
                <a:path w="18540" h="16453" extrusionOk="0">
                  <a:moveTo>
                    <a:pt x="9436" y="1"/>
                  </a:moveTo>
                  <a:cubicBezTo>
                    <a:pt x="6003" y="1"/>
                    <a:pt x="2616" y="2798"/>
                    <a:pt x="1860" y="6231"/>
                  </a:cubicBezTo>
                  <a:lnTo>
                    <a:pt x="182" y="13897"/>
                  </a:lnTo>
                  <a:cubicBezTo>
                    <a:pt x="0" y="14729"/>
                    <a:pt x="0" y="15606"/>
                    <a:pt x="182" y="16453"/>
                  </a:cubicBezTo>
                  <a:lnTo>
                    <a:pt x="529" y="14669"/>
                  </a:lnTo>
                  <a:cubicBezTo>
                    <a:pt x="1618" y="9134"/>
                    <a:pt x="7001" y="4643"/>
                    <a:pt x="12536" y="4643"/>
                  </a:cubicBezTo>
                  <a:lnTo>
                    <a:pt x="18539" y="4643"/>
                  </a:lnTo>
                  <a:cubicBezTo>
                    <a:pt x="18418" y="1982"/>
                    <a:pt x="16422" y="1"/>
                    <a:pt x="135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8356510" y="4129212"/>
              <a:ext cx="862543" cy="772214"/>
            </a:xfrm>
            <a:custGeom>
              <a:avLst/>
              <a:gdLst/>
              <a:ahLst/>
              <a:cxnLst/>
              <a:rect l="l" t="t" r="r" b="b"/>
              <a:pathLst>
                <a:path w="24407" h="21851" extrusionOk="0">
                  <a:moveTo>
                    <a:pt x="11130" y="0"/>
                  </a:moveTo>
                  <a:cubicBezTo>
                    <a:pt x="6216" y="0"/>
                    <a:pt x="1422" y="4007"/>
                    <a:pt x="469" y="8922"/>
                  </a:cubicBezTo>
                  <a:lnTo>
                    <a:pt x="1" y="11235"/>
                  </a:lnTo>
                  <a:cubicBezTo>
                    <a:pt x="3826" y="13277"/>
                    <a:pt x="6306" y="17193"/>
                    <a:pt x="6457" y="21851"/>
                  </a:cubicBezTo>
                  <a:cubicBezTo>
                    <a:pt x="8408" y="14985"/>
                    <a:pt x="15016" y="9723"/>
                    <a:pt x="22199" y="9723"/>
                  </a:cubicBezTo>
                  <a:lnTo>
                    <a:pt x="23741" y="9723"/>
                  </a:lnTo>
                  <a:lnTo>
                    <a:pt x="23892" y="8922"/>
                  </a:lnTo>
                  <a:cubicBezTo>
                    <a:pt x="23998" y="8393"/>
                    <a:pt x="24150" y="7863"/>
                    <a:pt x="24316" y="7349"/>
                  </a:cubicBezTo>
                  <a:cubicBezTo>
                    <a:pt x="24407" y="3176"/>
                    <a:pt x="21367" y="0"/>
                    <a:pt x="1699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9275134" y="4132392"/>
              <a:ext cx="337214" cy="371989"/>
            </a:xfrm>
            <a:custGeom>
              <a:avLst/>
              <a:gdLst/>
              <a:ahLst/>
              <a:cxnLst/>
              <a:rect l="l" t="t" r="r" b="b"/>
              <a:pathLst>
                <a:path w="9542" h="10526" extrusionOk="0">
                  <a:moveTo>
                    <a:pt x="9542" y="1"/>
                  </a:moveTo>
                  <a:cubicBezTo>
                    <a:pt x="5096" y="621"/>
                    <a:pt x="1044" y="4341"/>
                    <a:pt x="152" y="8832"/>
                  </a:cubicBezTo>
                  <a:lnTo>
                    <a:pt x="0" y="9633"/>
                  </a:lnTo>
                  <a:lnTo>
                    <a:pt x="4628" y="9633"/>
                  </a:lnTo>
                  <a:cubicBezTo>
                    <a:pt x="4666" y="9633"/>
                    <a:pt x="4704" y="9633"/>
                    <a:pt x="4742" y="9633"/>
                  </a:cubicBezTo>
                  <a:cubicBezTo>
                    <a:pt x="6382" y="9633"/>
                    <a:pt x="8005" y="9949"/>
                    <a:pt x="9542" y="10525"/>
                  </a:cubicBezTo>
                  <a:lnTo>
                    <a:pt x="9542" y="1"/>
                  </a:ln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6554002" y="4129212"/>
              <a:ext cx="850280" cy="768998"/>
            </a:xfrm>
            <a:custGeom>
              <a:avLst/>
              <a:gdLst/>
              <a:ahLst/>
              <a:cxnLst/>
              <a:rect l="l" t="t" r="r" b="b"/>
              <a:pathLst>
                <a:path w="24060" h="21760" extrusionOk="0">
                  <a:moveTo>
                    <a:pt x="10783" y="0"/>
                  </a:moveTo>
                  <a:cubicBezTo>
                    <a:pt x="5868" y="0"/>
                    <a:pt x="1075" y="4007"/>
                    <a:pt x="122" y="8922"/>
                  </a:cubicBezTo>
                  <a:lnTo>
                    <a:pt x="1" y="9527"/>
                  </a:lnTo>
                  <a:lnTo>
                    <a:pt x="7925" y="9527"/>
                  </a:lnTo>
                  <a:cubicBezTo>
                    <a:pt x="15138" y="9527"/>
                    <a:pt x="20460" y="14834"/>
                    <a:pt x="20627" y="21760"/>
                  </a:cubicBezTo>
                  <a:cubicBezTo>
                    <a:pt x="20853" y="20989"/>
                    <a:pt x="21126" y="20248"/>
                    <a:pt x="21458" y="19537"/>
                  </a:cubicBezTo>
                  <a:lnTo>
                    <a:pt x="23545" y="8922"/>
                  </a:lnTo>
                  <a:cubicBezTo>
                    <a:pt x="23651" y="8393"/>
                    <a:pt x="23802" y="7863"/>
                    <a:pt x="23968" y="7349"/>
                  </a:cubicBezTo>
                  <a:cubicBezTo>
                    <a:pt x="24059" y="3176"/>
                    <a:pt x="21020" y="0"/>
                    <a:pt x="16650"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7423998" y="4129212"/>
              <a:ext cx="913327" cy="526919"/>
            </a:xfrm>
            <a:custGeom>
              <a:avLst/>
              <a:gdLst/>
              <a:ahLst/>
              <a:cxnLst/>
              <a:rect l="l" t="t" r="r" b="b"/>
              <a:pathLst>
                <a:path w="25844" h="14910" extrusionOk="0">
                  <a:moveTo>
                    <a:pt x="11841" y="0"/>
                  </a:moveTo>
                  <a:cubicBezTo>
                    <a:pt x="6926" y="0"/>
                    <a:pt x="2148" y="4007"/>
                    <a:pt x="1180" y="8922"/>
                  </a:cubicBezTo>
                  <a:lnTo>
                    <a:pt x="1" y="14910"/>
                  </a:lnTo>
                  <a:cubicBezTo>
                    <a:pt x="3040" y="11734"/>
                    <a:pt x="7274" y="9723"/>
                    <a:pt x="11720" y="9723"/>
                  </a:cubicBezTo>
                  <a:lnTo>
                    <a:pt x="20142" y="9723"/>
                  </a:lnTo>
                  <a:cubicBezTo>
                    <a:pt x="20185" y="9723"/>
                    <a:pt x="20227" y="9723"/>
                    <a:pt x="20269" y="9723"/>
                  </a:cubicBezTo>
                  <a:cubicBezTo>
                    <a:pt x="21738" y="9723"/>
                    <a:pt x="23191" y="9979"/>
                    <a:pt x="24573" y="10449"/>
                  </a:cubicBezTo>
                  <a:lnTo>
                    <a:pt x="24875" y="8922"/>
                  </a:lnTo>
                  <a:cubicBezTo>
                    <a:pt x="25843" y="4007"/>
                    <a:pt x="22622" y="0"/>
                    <a:pt x="1770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643436" y="4124405"/>
              <a:ext cx="879082" cy="770059"/>
            </a:xfrm>
            <a:custGeom>
              <a:avLst/>
              <a:gdLst/>
              <a:ahLst/>
              <a:cxnLst/>
              <a:rect l="l" t="t" r="r" b="b"/>
              <a:pathLst>
                <a:path w="24875" h="21790" extrusionOk="0">
                  <a:moveTo>
                    <a:pt x="10887" y="0"/>
                  </a:moveTo>
                  <a:cubicBezTo>
                    <a:pt x="5973" y="0"/>
                    <a:pt x="1195" y="3992"/>
                    <a:pt x="227" y="8907"/>
                  </a:cubicBezTo>
                  <a:lnTo>
                    <a:pt x="0" y="10026"/>
                  </a:lnTo>
                  <a:cubicBezTo>
                    <a:pt x="5519" y="11326"/>
                    <a:pt x="9330" y="15968"/>
                    <a:pt x="9527" y="21790"/>
                  </a:cubicBezTo>
                  <a:cubicBezTo>
                    <a:pt x="11341" y="15394"/>
                    <a:pt x="17178" y="10404"/>
                    <a:pt x="23756" y="9738"/>
                  </a:cubicBezTo>
                  <a:lnTo>
                    <a:pt x="23922" y="8907"/>
                  </a:lnTo>
                  <a:cubicBezTo>
                    <a:pt x="24875" y="3992"/>
                    <a:pt x="21669" y="0"/>
                    <a:pt x="1675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4659611" y="4124405"/>
              <a:ext cx="955523" cy="816036"/>
            </a:xfrm>
            <a:custGeom>
              <a:avLst/>
              <a:gdLst/>
              <a:ahLst/>
              <a:cxnLst/>
              <a:rect l="l" t="t" r="r" b="b"/>
              <a:pathLst>
                <a:path w="27038" h="23091" extrusionOk="0">
                  <a:moveTo>
                    <a:pt x="13035" y="0"/>
                  </a:moveTo>
                  <a:cubicBezTo>
                    <a:pt x="8121" y="0"/>
                    <a:pt x="3342" y="3992"/>
                    <a:pt x="2374" y="8907"/>
                  </a:cubicBezTo>
                  <a:lnTo>
                    <a:pt x="227" y="19885"/>
                  </a:lnTo>
                  <a:cubicBezTo>
                    <a:pt x="0" y="20943"/>
                    <a:pt x="0" y="22032"/>
                    <a:pt x="197" y="23090"/>
                  </a:cubicBezTo>
                  <a:cubicBezTo>
                    <a:pt x="1634" y="15590"/>
                    <a:pt x="8620" y="9663"/>
                    <a:pt x="16241" y="9663"/>
                  </a:cubicBezTo>
                  <a:lnTo>
                    <a:pt x="24664" y="9663"/>
                  </a:lnTo>
                  <a:cubicBezTo>
                    <a:pt x="25087" y="9663"/>
                    <a:pt x="25510" y="9678"/>
                    <a:pt x="25919" y="9708"/>
                  </a:cubicBezTo>
                  <a:lnTo>
                    <a:pt x="26070" y="8907"/>
                  </a:lnTo>
                  <a:cubicBezTo>
                    <a:pt x="27038" y="3992"/>
                    <a:pt x="23817" y="0"/>
                    <a:pt x="18902"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7370034" y="4529470"/>
              <a:ext cx="1214706" cy="614032"/>
            </a:xfrm>
            <a:custGeom>
              <a:avLst/>
              <a:gdLst/>
              <a:ahLst/>
              <a:cxnLst/>
              <a:rect l="l" t="t" r="r" b="b"/>
              <a:pathLst>
                <a:path w="34372" h="17375" extrusionOk="0">
                  <a:moveTo>
                    <a:pt x="14683" y="0"/>
                  </a:moveTo>
                  <a:cubicBezTo>
                    <a:pt x="7622" y="0"/>
                    <a:pt x="1165" y="5746"/>
                    <a:pt x="273" y="12793"/>
                  </a:cubicBezTo>
                  <a:lnTo>
                    <a:pt x="0" y="15016"/>
                  </a:lnTo>
                  <a:cubicBezTo>
                    <a:pt x="1875" y="14532"/>
                    <a:pt x="3811" y="14290"/>
                    <a:pt x="5747" y="14275"/>
                  </a:cubicBezTo>
                  <a:lnTo>
                    <a:pt x="18751" y="14275"/>
                  </a:lnTo>
                  <a:cubicBezTo>
                    <a:pt x="18804" y="14274"/>
                    <a:pt x="18858" y="14274"/>
                    <a:pt x="18911" y="14274"/>
                  </a:cubicBezTo>
                  <a:cubicBezTo>
                    <a:pt x="22757" y="14274"/>
                    <a:pt x="26523" y="15346"/>
                    <a:pt x="29775" y="17375"/>
                  </a:cubicBezTo>
                  <a:lnTo>
                    <a:pt x="33328" y="17375"/>
                  </a:lnTo>
                  <a:lnTo>
                    <a:pt x="33903" y="12793"/>
                  </a:lnTo>
                  <a:cubicBezTo>
                    <a:pt x="34009" y="12037"/>
                    <a:pt x="34160" y="11296"/>
                    <a:pt x="34371" y="10555"/>
                  </a:cubicBezTo>
                  <a:cubicBezTo>
                    <a:pt x="34054" y="4567"/>
                    <a:pt x="29381" y="0"/>
                    <a:pt x="231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662200" y="4529470"/>
              <a:ext cx="950151" cy="614032"/>
            </a:xfrm>
            <a:custGeom>
              <a:avLst/>
              <a:gdLst/>
              <a:ahLst/>
              <a:cxnLst/>
              <a:rect l="l" t="t" r="r" b="b"/>
              <a:pathLst>
                <a:path w="26886" h="17375" extrusionOk="0">
                  <a:moveTo>
                    <a:pt x="14985" y="0"/>
                  </a:moveTo>
                  <a:cubicBezTo>
                    <a:pt x="7924" y="0"/>
                    <a:pt x="1467" y="5746"/>
                    <a:pt x="575" y="12793"/>
                  </a:cubicBezTo>
                  <a:lnTo>
                    <a:pt x="0" y="17375"/>
                  </a:lnTo>
                  <a:lnTo>
                    <a:pt x="15212" y="17375"/>
                  </a:lnTo>
                  <a:cubicBezTo>
                    <a:pt x="17949" y="15923"/>
                    <a:pt x="20943" y="15016"/>
                    <a:pt x="24028" y="14698"/>
                  </a:cubicBezTo>
                  <a:cubicBezTo>
                    <a:pt x="25359" y="13488"/>
                    <a:pt x="26342" y="11946"/>
                    <a:pt x="26886" y="10222"/>
                  </a:cubicBezTo>
                  <a:lnTo>
                    <a:pt x="26886" y="514"/>
                  </a:lnTo>
                  <a:cubicBezTo>
                    <a:pt x="25752" y="166"/>
                    <a:pt x="24588" y="0"/>
                    <a:pt x="2339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069847" y="4522509"/>
              <a:ext cx="1241459" cy="620994"/>
            </a:xfrm>
            <a:custGeom>
              <a:avLst/>
              <a:gdLst/>
              <a:ahLst/>
              <a:cxnLst/>
              <a:rect l="l" t="t" r="r" b="b"/>
              <a:pathLst>
                <a:path w="35129" h="17572" extrusionOk="0">
                  <a:moveTo>
                    <a:pt x="14623" y="0"/>
                  </a:moveTo>
                  <a:cubicBezTo>
                    <a:pt x="7577" y="0"/>
                    <a:pt x="1120" y="5731"/>
                    <a:pt x="228" y="12793"/>
                  </a:cubicBezTo>
                  <a:lnTo>
                    <a:pt x="1" y="14608"/>
                  </a:lnTo>
                  <a:cubicBezTo>
                    <a:pt x="3086" y="14910"/>
                    <a:pt x="6050" y="15938"/>
                    <a:pt x="8681" y="17572"/>
                  </a:cubicBezTo>
                  <a:lnTo>
                    <a:pt x="30924" y="17572"/>
                  </a:lnTo>
                  <a:cubicBezTo>
                    <a:pt x="31862" y="17042"/>
                    <a:pt x="32814" y="16589"/>
                    <a:pt x="33812" y="16196"/>
                  </a:cubicBezTo>
                  <a:lnTo>
                    <a:pt x="34236" y="12793"/>
                  </a:lnTo>
                  <a:cubicBezTo>
                    <a:pt x="35128" y="5731"/>
                    <a:pt x="30108" y="0"/>
                    <a:pt x="2304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4753650" y="4522509"/>
              <a:ext cx="1254782" cy="620994"/>
            </a:xfrm>
            <a:custGeom>
              <a:avLst/>
              <a:gdLst/>
              <a:ahLst/>
              <a:cxnLst/>
              <a:rect l="l" t="t" r="r" b="b"/>
              <a:pathLst>
                <a:path w="35506" h="17572" extrusionOk="0">
                  <a:moveTo>
                    <a:pt x="15001" y="0"/>
                  </a:moveTo>
                  <a:cubicBezTo>
                    <a:pt x="7955" y="0"/>
                    <a:pt x="1498" y="5731"/>
                    <a:pt x="606" y="12793"/>
                  </a:cubicBezTo>
                  <a:lnTo>
                    <a:pt x="1" y="17572"/>
                  </a:lnTo>
                  <a:lnTo>
                    <a:pt x="10283" y="17572"/>
                  </a:lnTo>
                  <a:cubicBezTo>
                    <a:pt x="13822" y="15560"/>
                    <a:pt x="17814" y="14502"/>
                    <a:pt x="21897" y="14472"/>
                  </a:cubicBezTo>
                  <a:lnTo>
                    <a:pt x="34402" y="14472"/>
                  </a:lnTo>
                  <a:lnTo>
                    <a:pt x="34614" y="12793"/>
                  </a:lnTo>
                  <a:cubicBezTo>
                    <a:pt x="35506" y="5731"/>
                    <a:pt x="30486" y="0"/>
                    <a:pt x="23424"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9199789" y="5048895"/>
              <a:ext cx="311593" cy="94605"/>
            </a:xfrm>
            <a:custGeom>
              <a:avLst/>
              <a:gdLst/>
              <a:ahLst/>
              <a:cxnLst/>
              <a:rect l="l" t="t" r="r" b="b"/>
              <a:pathLst>
                <a:path w="8817" h="2677" extrusionOk="0">
                  <a:moveTo>
                    <a:pt x="8816" y="0"/>
                  </a:moveTo>
                  <a:lnTo>
                    <a:pt x="8816" y="0"/>
                  </a:lnTo>
                  <a:cubicBezTo>
                    <a:pt x="5731" y="318"/>
                    <a:pt x="2737" y="1225"/>
                    <a:pt x="0" y="2677"/>
                  </a:cubicBezTo>
                  <a:lnTo>
                    <a:pt x="1921" y="2677"/>
                  </a:lnTo>
                  <a:cubicBezTo>
                    <a:pt x="4476" y="2677"/>
                    <a:pt x="6926" y="1724"/>
                    <a:pt x="8816"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7479588" y="5122084"/>
              <a:ext cx="803738" cy="21416"/>
            </a:xfrm>
            <a:custGeom>
              <a:avLst/>
              <a:gdLst/>
              <a:ahLst/>
              <a:cxnLst/>
              <a:rect l="l" t="t" r="r" b="b"/>
              <a:pathLst>
                <a:path w="22743"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5433942" y="5122084"/>
              <a:ext cx="803773" cy="21416"/>
            </a:xfrm>
            <a:custGeom>
              <a:avLst/>
              <a:gdLst/>
              <a:ahLst/>
              <a:cxnLst/>
              <a:rect l="l" t="t" r="r" b="b"/>
              <a:pathLst>
                <a:path w="22744"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2"/>
          <p:cNvSpPr txBox="1">
            <a:spLocks noGrp="1"/>
          </p:cNvSpPr>
          <p:nvPr>
            <p:ph type="title"/>
          </p:nvPr>
        </p:nvSpPr>
        <p:spPr>
          <a:xfrm>
            <a:off x="720000" y="860400"/>
            <a:ext cx="7704000" cy="18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3" name="Google Shape;73;p2"/>
          <p:cNvSpPr txBox="1">
            <a:spLocks noGrp="1"/>
          </p:cNvSpPr>
          <p:nvPr>
            <p:ph type="subTitle" idx="1"/>
          </p:nvPr>
        </p:nvSpPr>
        <p:spPr>
          <a:xfrm>
            <a:off x="720000" y="1767600"/>
            <a:ext cx="7704000" cy="11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521070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370" y="4194"/>
            <a:ext cx="9143833" cy="5138737"/>
            <a:chOff x="369" y="4193"/>
            <a:chExt cx="9143833" cy="5138737"/>
          </a:xfrm>
        </p:grpSpPr>
        <p:sp>
          <p:nvSpPr>
            <p:cNvPr id="84" name="Google Shape;84;p5"/>
            <p:cNvSpPr/>
            <p:nvPr/>
          </p:nvSpPr>
          <p:spPr>
            <a:xfrm>
              <a:off x="369" y="4193"/>
              <a:ext cx="9143833" cy="5138737"/>
            </a:xfrm>
            <a:custGeom>
              <a:avLst/>
              <a:gdLst/>
              <a:ahLst/>
              <a:cxnLst/>
              <a:rect l="l" t="t" r="r" b="b"/>
              <a:pathLst>
                <a:path w="285299" h="160335" extrusionOk="0">
                  <a:moveTo>
                    <a:pt x="142658" y="0"/>
                  </a:moveTo>
                  <a:lnTo>
                    <a:pt x="142658" y="80167"/>
                  </a:lnTo>
                  <a:lnTo>
                    <a:pt x="0" y="41253"/>
                  </a:lnTo>
                  <a:lnTo>
                    <a:pt x="0" y="160335"/>
                  </a:lnTo>
                  <a:lnTo>
                    <a:pt x="285299" y="160335"/>
                  </a:lnTo>
                  <a:lnTo>
                    <a:pt x="285299" y="0"/>
                  </a:ln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5" name="Google Shape;85;p5"/>
            <p:cNvGrpSpPr/>
            <p:nvPr/>
          </p:nvGrpSpPr>
          <p:grpSpPr>
            <a:xfrm>
              <a:off x="369" y="4193"/>
              <a:ext cx="9143833" cy="5138737"/>
              <a:chOff x="369" y="4193"/>
              <a:chExt cx="9143833" cy="5138737"/>
            </a:xfrm>
          </p:grpSpPr>
          <p:sp>
            <p:nvSpPr>
              <p:cNvPr id="86" name="Google Shape;86;p5"/>
              <p:cNvSpPr/>
              <p:nvPr/>
            </p:nvSpPr>
            <p:spPr>
              <a:xfrm>
                <a:off x="2239318" y="1089662"/>
                <a:ext cx="4557766" cy="3117760"/>
              </a:xfrm>
              <a:custGeom>
                <a:avLst/>
                <a:gdLst/>
                <a:ahLst/>
                <a:cxnLst/>
                <a:rect l="l" t="t" r="r" b="b"/>
                <a:pathLst>
                  <a:path w="142208" h="97278" extrusionOk="0">
                    <a:moveTo>
                      <a:pt x="71112" y="1704"/>
                    </a:moveTo>
                    <a:cubicBezTo>
                      <a:pt x="109375" y="1704"/>
                      <a:pt x="140503" y="22757"/>
                      <a:pt x="140503" y="48639"/>
                    </a:cubicBezTo>
                    <a:cubicBezTo>
                      <a:pt x="140503" y="74520"/>
                      <a:pt x="109375" y="95573"/>
                      <a:pt x="71112" y="95573"/>
                    </a:cubicBezTo>
                    <a:cubicBezTo>
                      <a:pt x="32850" y="95573"/>
                      <a:pt x="1722" y="74520"/>
                      <a:pt x="1722" y="48639"/>
                    </a:cubicBezTo>
                    <a:cubicBezTo>
                      <a:pt x="1722" y="22757"/>
                      <a:pt x="32850" y="1704"/>
                      <a:pt x="71112" y="1704"/>
                    </a:cubicBezTo>
                    <a:close/>
                    <a:moveTo>
                      <a:pt x="71112" y="0"/>
                    </a:moveTo>
                    <a:cubicBezTo>
                      <a:pt x="52181" y="0"/>
                      <a:pt x="34370" y="5029"/>
                      <a:pt x="20953" y="14152"/>
                    </a:cubicBezTo>
                    <a:cubicBezTo>
                      <a:pt x="7453" y="23342"/>
                      <a:pt x="1" y="35589"/>
                      <a:pt x="1" y="48639"/>
                    </a:cubicBezTo>
                    <a:cubicBezTo>
                      <a:pt x="1" y="61705"/>
                      <a:pt x="7453" y="73952"/>
                      <a:pt x="20953" y="83142"/>
                    </a:cubicBezTo>
                    <a:cubicBezTo>
                      <a:pt x="34370" y="92265"/>
                      <a:pt x="52181" y="97277"/>
                      <a:pt x="71112" y="97277"/>
                    </a:cubicBezTo>
                    <a:cubicBezTo>
                      <a:pt x="90043" y="97277"/>
                      <a:pt x="107854" y="92265"/>
                      <a:pt x="121271" y="83142"/>
                    </a:cubicBezTo>
                    <a:cubicBezTo>
                      <a:pt x="134772" y="73952"/>
                      <a:pt x="142207" y="61705"/>
                      <a:pt x="142207" y="48639"/>
                    </a:cubicBezTo>
                    <a:cubicBezTo>
                      <a:pt x="142207" y="35589"/>
                      <a:pt x="134772" y="23342"/>
                      <a:pt x="121271" y="14152"/>
                    </a:cubicBezTo>
                    <a:cubicBezTo>
                      <a:pt x="107854" y="5029"/>
                      <a:pt x="90043" y="0"/>
                      <a:pt x="71112"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5"/>
              <p:cNvSpPr/>
              <p:nvPr/>
            </p:nvSpPr>
            <p:spPr>
              <a:xfrm>
                <a:off x="1928722" y="878677"/>
                <a:ext cx="5179472" cy="3540275"/>
              </a:xfrm>
              <a:custGeom>
                <a:avLst/>
                <a:gdLst/>
                <a:ahLst/>
                <a:cxnLst/>
                <a:rect l="l" t="t" r="r" b="b"/>
                <a:pathLst>
                  <a:path w="161606" h="110461" extrusionOk="0">
                    <a:moveTo>
                      <a:pt x="80803" y="1704"/>
                    </a:moveTo>
                    <a:cubicBezTo>
                      <a:pt x="124413" y="1704"/>
                      <a:pt x="159885" y="25714"/>
                      <a:pt x="159885" y="55222"/>
                    </a:cubicBezTo>
                    <a:cubicBezTo>
                      <a:pt x="159885" y="84746"/>
                      <a:pt x="124413" y="108756"/>
                      <a:pt x="80803" y="108756"/>
                    </a:cubicBezTo>
                    <a:cubicBezTo>
                      <a:pt x="37194" y="108756"/>
                      <a:pt x="1722" y="84746"/>
                      <a:pt x="1722" y="55222"/>
                    </a:cubicBezTo>
                    <a:cubicBezTo>
                      <a:pt x="1722" y="25714"/>
                      <a:pt x="37194" y="1704"/>
                      <a:pt x="80803" y="1704"/>
                    </a:cubicBezTo>
                    <a:close/>
                    <a:moveTo>
                      <a:pt x="80803" y="0"/>
                    </a:moveTo>
                    <a:cubicBezTo>
                      <a:pt x="59283" y="0"/>
                      <a:pt x="39032" y="5698"/>
                      <a:pt x="23794" y="16074"/>
                    </a:cubicBezTo>
                    <a:cubicBezTo>
                      <a:pt x="16358" y="21120"/>
                      <a:pt x="10510" y="27034"/>
                      <a:pt x="6417" y="33601"/>
                    </a:cubicBezTo>
                    <a:cubicBezTo>
                      <a:pt x="2156" y="40451"/>
                      <a:pt x="1" y="47720"/>
                      <a:pt x="1" y="55222"/>
                    </a:cubicBezTo>
                    <a:cubicBezTo>
                      <a:pt x="1" y="62724"/>
                      <a:pt x="2156" y="70009"/>
                      <a:pt x="6417" y="76842"/>
                    </a:cubicBezTo>
                    <a:cubicBezTo>
                      <a:pt x="10510" y="83426"/>
                      <a:pt x="16358" y="89324"/>
                      <a:pt x="23794" y="94386"/>
                    </a:cubicBezTo>
                    <a:cubicBezTo>
                      <a:pt x="39032" y="104746"/>
                      <a:pt x="59283" y="110460"/>
                      <a:pt x="80803" y="110460"/>
                    </a:cubicBezTo>
                    <a:cubicBezTo>
                      <a:pt x="102324" y="110460"/>
                      <a:pt x="122575" y="104746"/>
                      <a:pt x="137813" y="94386"/>
                    </a:cubicBezTo>
                    <a:cubicBezTo>
                      <a:pt x="145248" y="89324"/>
                      <a:pt x="151096" y="83426"/>
                      <a:pt x="155190" y="76842"/>
                    </a:cubicBezTo>
                    <a:cubicBezTo>
                      <a:pt x="159434" y="70009"/>
                      <a:pt x="161606" y="62724"/>
                      <a:pt x="161606" y="55222"/>
                    </a:cubicBezTo>
                    <a:cubicBezTo>
                      <a:pt x="161606" y="47720"/>
                      <a:pt x="159434" y="40451"/>
                      <a:pt x="155190" y="33601"/>
                    </a:cubicBezTo>
                    <a:cubicBezTo>
                      <a:pt x="151096" y="27034"/>
                      <a:pt x="145248" y="21120"/>
                      <a:pt x="137813" y="16074"/>
                    </a:cubicBezTo>
                    <a:cubicBezTo>
                      <a:pt x="122575" y="5698"/>
                      <a:pt x="102324" y="0"/>
                      <a:pt x="80803"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5"/>
              <p:cNvSpPr/>
              <p:nvPr/>
            </p:nvSpPr>
            <p:spPr>
              <a:xfrm>
                <a:off x="4545219" y="4193"/>
                <a:ext cx="54645" cy="5138737"/>
              </a:xfrm>
              <a:custGeom>
                <a:avLst/>
                <a:gdLst/>
                <a:ahLst/>
                <a:cxnLst/>
                <a:rect l="l" t="t" r="r" b="b"/>
                <a:pathLst>
                  <a:path w="1705" h="160335" extrusionOk="0">
                    <a:moveTo>
                      <a:pt x="1" y="0"/>
                    </a:moveTo>
                    <a:lnTo>
                      <a:pt x="1" y="160335"/>
                    </a:lnTo>
                    <a:lnTo>
                      <a:pt x="1705" y="160335"/>
                    </a:lnTo>
                    <a:lnTo>
                      <a:pt x="1705"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5"/>
              <p:cNvSpPr/>
              <p:nvPr/>
            </p:nvSpPr>
            <p:spPr>
              <a:xfrm>
                <a:off x="369" y="2546238"/>
                <a:ext cx="9143833" cy="54645"/>
              </a:xfrm>
              <a:custGeom>
                <a:avLst/>
                <a:gdLst/>
                <a:ahLst/>
                <a:cxnLst/>
                <a:rect l="l" t="t" r="r" b="b"/>
                <a:pathLst>
                  <a:path w="285299" h="1705" extrusionOk="0">
                    <a:moveTo>
                      <a:pt x="0" y="0"/>
                    </a:moveTo>
                    <a:lnTo>
                      <a:pt x="0" y="1705"/>
                    </a:lnTo>
                    <a:lnTo>
                      <a:pt x="285299" y="1705"/>
                    </a:lnTo>
                    <a:lnTo>
                      <a:pt x="285299"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0" name="Google Shape;90;p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91" name="Google Shape;91;p5"/>
          <p:cNvSpPr txBox="1">
            <a:spLocks noGrp="1"/>
          </p:cNvSpPr>
          <p:nvPr>
            <p:ph type="subTitle" idx="1"/>
          </p:nvPr>
        </p:nvSpPr>
        <p:spPr>
          <a:xfrm>
            <a:off x="4884375" y="2937600"/>
            <a:ext cx="2711100" cy="11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2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92" name="Google Shape;92;p5"/>
          <p:cNvSpPr txBox="1">
            <a:spLocks noGrp="1"/>
          </p:cNvSpPr>
          <p:nvPr>
            <p:ph type="subTitle" idx="2"/>
          </p:nvPr>
        </p:nvSpPr>
        <p:spPr>
          <a:xfrm>
            <a:off x="4884375" y="2667675"/>
            <a:ext cx="2711100" cy="2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93" name="Google Shape;93;p5"/>
          <p:cNvSpPr txBox="1">
            <a:spLocks noGrp="1"/>
          </p:cNvSpPr>
          <p:nvPr>
            <p:ph type="subTitle" idx="3"/>
          </p:nvPr>
        </p:nvSpPr>
        <p:spPr>
          <a:xfrm>
            <a:off x="1549625" y="2937675"/>
            <a:ext cx="2711100" cy="115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50"/>
              <a:buNone/>
              <a:defRPr sz="1200"/>
            </a:lvl1pPr>
            <a:lvl2pPr lvl="1" algn="r" rtl="0">
              <a:lnSpc>
                <a:spcPct val="100000"/>
              </a:lnSpc>
              <a:spcBef>
                <a:spcPts val="160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94" name="Google Shape;94;p5"/>
          <p:cNvSpPr txBox="1">
            <a:spLocks noGrp="1"/>
          </p:cNvSpPr>
          <p:nvPr>
            <p:ph type="subTitle" idx="4"/>
          </p:nvPr>
        </p:nvSpPr>
        <p:spPr>
          <a:xfrm>
            <a:off x="1549625" y="2667600"/>
            <a:ext cx="2711100" cy="27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Tree>
    <p:extLst>
      <p:ext uri="{BB962C8B-B14F-4D97-AF65-F5344CB8AC3E}">
        <p14:creationId xmlns:p14="http://schemas.microsoft.com/office/powerpoint/2010/main" val="94058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Tree>
    <p:extLst>
      <p:ext uri="{BB962C8B-B14F-4D97-AF65-F5344CB8AC3E}">
        <p14:creationId xmlns:p14="http://schemas.microsoft.com/office/powerpoint/2010/main" val="29821274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5443150" y="540000"/>
            <a:ext cx="2980800" cy="3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800"/>
              <a:buNone/>
              <a:defRPr sz="3800"/>
            </a:lvl1pPr>
            <a:lvl2pPr lvl="1" algn="r" rtl="0">
              <a:spcBef>
                <a:spcPts val="0"/>
              </a:spcBef>
              <a:spcAft>
                <a:spcPts val="0"/>
              </a:spcAft>
              <a:buSzPts val="3800"/>
              <a:buNone/>
              <a:defRPr sz="3800"/>
            </a:lvl2pPr>
            <a:lvl3pPr lvl="2" algn="r" rtl="0">
              <a:spcBef>
                <a:spcPts val="0"/>
              </a:spcBef>
              <a:spcAft>
                <a:spcPts val="0"/>
              </a:spcAft>
              <a:buSzPts val="3800"/>
              <a:buNone/>
              <a:defRPr sz="3800"/>
            </a:lvl3pPr>
            <a:lvl4pPr lvl="3" algn="r" rtl="0">
              <a:spcBef>
                <a:spcPts val="0"/>
              </a:spcBef>
              <a:spcAft>
                <a:spcPts val="0"/>
              </a:spcAft>
              <a:buSzPts val="3800"/>
              <a:buNone/>
              <a:defRPr sz="3800"/>
            </a:lvl4pPr>
            <a:lvl5pPr lvl="4" algn="r" rtl="0">
              <a:spcBef>
                <a:spcPts val="0"/>
              </a:spcBef>
              <a:spcAft>
                <a:spcPts val="0"/>
              </a:spcAft>
              <a:buSzPts val="3800"/>
              <a:buNone/>
              <a:defRPr sz="3800"/>
            </a:lvl5pPr>
            <a:lvl6pPr lvl="5" algn="r" rtl="0">
              <a:spcBef>
                <a:spcPts val="0"/>
              </a:spcBef>
              <a:spcAft>
                <a:spcPts val="0"/>
              </a:spcAft>
              <a:buSzPts val="3800"/>
              <a:buNone/>
              <a:defRPr sz="3800"/>
            </a:lvl6pPr>
            <a:lvl7pPr lvl="6" algn="r" rtl="0">
              <a:spcBef>
                <a:spcPts val="0"/>
              </a:spcBef>
              <a:spcAft>
                <a:spcPts val="0"/>
              </a:spcAft>
              <a:buSzPts val="3800"/>
              <a:buNone/>
              <a:defRPr sz="3800"/>
            </a:lvl7pPr>
            <a:lvl8pPr lvl="7" algn="r" rtl="0">
              <a:spcBef>
                <a:spcPts val="0"/>
              </a:spcBef>
              <a:spcAft>
                <a:spcPts val="0"/>
              </a:spcAft>
              <a:buSzPts val="3800"/>
              <a:buNone/>
              <a:defRPr sz="3800"/>
            </a:lvl8pPr>
            <a:lvl9pPr lvl="8" algn="r" rtl="0">
              <a:spcBef>
                <a:spcPts val="0"/>
              </a:spcBef>
              <a:spcAft>
                <a:spcPts val="0"/>
              </a:spcAft>
              <a:buSzPts val="3800"/>
              <a:buNone/>
              <a:defRPr sz="3800"/>
            </a:lvl9pPr>
          </a:lstStyle>
          <a:p>
            <a:endParaRPr/>
          </a:p>
        </p:txBody>
      </p:sp>
      <p:sp>
        <p:nvSpPr>
          <p:cNvPr id="99" name="Google Shape;99;p7"/>
          <p:cNvSpPr txBox="1">
            <a:spLocks noGrp="1"/>
          </p:cNvSpPr>
          <p:nvPr>
            <p:ph type="subTitle" idx="1"/>
          </p:nvPr>
        </p:nvSpPr>
        <p:spPr>
          <a:xfrm>
            <a:off x="5443200" y="1176455"/>
            <a:ext cx="2980800" cy="158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12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extLst>
      <p:ext uri="{BB962C8B-B14F-4D97-AF65-F5344CB8AC3E}">
        <p14:creationId xmlns:p14="http://schemas.microsoft.com/office/powerpoint/2010/main" val="1655123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1388100" y="1347400"/>
            <a:ext cx="6367800" cy="24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2690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4668450" y="1749375"/>
            <a:ext cx="3578700" cy="2751600"/>
          </a:xfrm>
          <a:prstGeom prst="rect">
            <a:avLst/>
          </a:prstGeom>
        </p:spPr>
        <p:txBody>
          <a:bodyPr spcFirstLastPara="1" wrap="square" lIns="91425" tIns="91425" rIns="91425" bIns="91425" anchor="t" anchorCtr="0">
            <a:noAutofit/>
          </a:bodyPr>
          <a:lstStyle>
            <a:lvl1pPr marL="457189" lvl="0" indent="-317492">
              <a:lnSpc>
                <a:spcPct val="115000"/>
              </a:lnSpc>
              <a:spcBef>
                <a:spcPts val="0"/>
              </a:spcBef>
              <a:spcAft>
                <a:spcPts val="0"/>
              </a:spcAft>
              <a:buSzPts val="1400"/>
              <a:buChar char="●"/>
              <a:defRPr/>
            </a:lvl1pPr>
            <a:lvl2pPr marL="914378" lvl="1" indent="-279393">
              <a:spcBef>
                <a:spcPts val="0"/>
              </a:spcBef>
              <a:spcAft>
                <a:spcPts val="0"/>
              </a:spcAft>
              <a:buSzPts val="800"/>
              <a:buFont typeface="Open Sans"/>
              <a:buChar char="○"/>
              <a:defRPr sz="1200"/>
            </a:lvl2pPr>
            <a:lvl3pPr marL="1371566" lvl="2" indent="-279393">
              <a:spcBef>
                <a:spcPts val="0"/>
              </a:spcBef>
              <a:spcAft>
                <a:spcPts val="0"/>
              </a:spcAft>
              <a:buSzPts val="800"/>
              <a:buFont typeface="Open Sans"/>
              <a:buChar char="■"/>
              <a:defRPr sz="1200"/>
            </a:lvl3pPr>
            <a:lvl4pPr marL="1828754" lvl="3" indent="-279393">
              <a:spcBef>
                <a:spcPts val="0"/>
              </a:spcBef>
              <a:spcAft>
                <a:spcPts val="0"/>
              </a:spcAft>
              <a:buSzPts val="800"/>
              <a:buFont typeface="Open Sans"/>
              <a:buChar char="●"/>
              <a:defRPr sz="1200"/>
            </a:lvl4pPr>
            <a:lvl5pPr marL="2285943" lvl="4" indent="-317492">
              <a:spcBef>
                <a:spcPts val="0"/>
              </a:spcBef>
              <a:spcAft>
                <a:spcPts val="0"/>
              </a:spcAft>
              <a:buSzPts val="1400"/>
              <a:buFont typeface="Open Sans"/>
              <a:buChar char="○"/>
              <a:defRPr sz="1200"/>
            </a:lvl5pPr>
            <a:lvl6pPr marL="2743132" lvl="5" indent="-317492">
              <a:spcBef>
                <a:spcPts val="0"/>
              </a:spcBef>
              <a:spcAft>
                <a:spcPts val="0"/>
              </a:spcAft>
              <a:buSzPts val="1400"/>
              <a:buFont typeface="Open Sans"/>
              <a:buChar char="■"/>
              <a:defRPr sz="1200"/>
            </a:lvl6pPr>
            <a:lvl7pPr marL="3200320" lvl="6" indent="-273044">
              <a:spcBef>
                <a:spcPts val="0"/>
              </a:spcBef>
              <a:spcAft>
                <a:spcPts val="0"/>
              </a:spcAft>
              <a:buSzPts val="700"/>
              <a:buFont typeface="Open Sans"/>
              <a:buChar char="●"/>
              <a:defRPr sz="1200"/>
            </a:lvl7pPr>
            <a:lvl8pPr marL="3657509" lvl="7" indent="-273044">
              <a:spcBef>
                <a:spcPts val="0"/>
              </a:spcBef>
              <a:spcAft>
                <a:spcPts val="0"/>
              </a:spcAft>
              <a:buSzPts val="700"/>
              <a:buFont typeface="Open Sans"/>
              <a:buChar char="○"/>
              <a:defRPr sz="1200"/>
            </a:lvl8pPr>
            <a:lvl9pPr marL="4114697" lvl="8" indent="-266693">
              <a:spcBef>
                <a:spcPts val="0"/>
              </a:spcBef>
              <a:spcAft>
                <a:spcPts val="0"/>
              </a:spcAft>
              <a:buSzPts val="600"/>
              <a:buFont typeface="Open Sans"/>
              <a:buChar char="■"/>
              <a:defRPr sz="1200"/>
            </a:lvl9pPr>
          </a:lstStyle>
          <a:p>
            <a:endParaRPr/>
          </a:p>
        </p:txBody>
      </p:sp>
      <p:sp>
        <p:nvSpPr>
          <p:cNvPr id="51" name="Google Shape;51;p7"/>
          <p:cNvSpPr/>
          <p:nvPr/>
        </p:nvSpPr>
        <p:spPr>
          <a:xfrm>
            <a:off x="7604242" y="4536415"/>
            <a:ext cx="2490915" cy="208193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7"/>
          <p:cNvSpPr/>
          <p:nvPr/>
        </p:nvSpPr>
        <p:spPr>
          <a:xfrm>
            <a:off x="7850651"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7"/>
          <p:cNvSpPr/>
          <p:nvPr/>
        </p:nvSpPr>
        <p:spPr>
          <a:xfrm>
            <a:off x="-647626" y="4828278"/>
            <a:ext cx="3295208" cy="149822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7"/>
          <p:cNvSpPr/>
          <p:nvPr/>
        </p:nvSpPr>
        <p:spPr>
          <a:xfrm rot="-3863648">
            <a:off x="-1928999" y="131735"/>
            <a:ext cx="3300741" cy="186342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7"/>
          <p:cNvSpPr txBox="1">
            <a:spLocks noGrp="1"/>
          </p:cNvSpPr>
          <p:nvPr>
            <p:ph type="title"/>
          </p:nvPr>
        </p:nvSpPr>
        <p:spPr>
          <a:xfrm>
            <a:off x="972900" y="453075"/>
            <a:ext cx="7198200" cy="64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729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4" name="Google Shape;104;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5" name="Google Shape;105;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372825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body" idx="1"/>
          </p:nvPr>
        </p:nvSpPr>
        <p:spPr>
          <a:xfrm>
            <a:off x="720000" y="4000200"/>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26359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720000" y="1106125"/>
            <a:ext cx="77040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 name="Google Shape;110;p11"/>
          <p:cNvSpPr txBox="1">
            <a:spLocks noGrp="1"/>
          </p:cNvSpPr>
          <p:nvPr>
            <p:ph type="body" idx="1"/>
          </p:nvPr>
        </p:nvSpPr>
        <p:spPr>
          <a:xfrm>
            <a:off x="720000" y="3152225"/>
            <a:ext cx="77040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18801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533677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grpSp>
        <p:nvGrpSpPr>
          <p:cNvPr id="113" name="Google Shape;113;p13"/>
          <p:cNvGrpSpPr/>
          <p:nvPr/>
        </p:nvGrpSpPr>
        <p:grpSpPr>
          <a:xfrm>
            <a:off x="-21412" y="19"/>
            <a:ext cx="9173773" cy="4187129"/>
            <a:chOff x="-21413" y="18"/>
            <a:chExt cx="9173773" cy="4187129"/>
          </a:xfrm>
        </p:grpSpPr>
        <p:sp>
          <p:nvSpPr>
            <p:cNvPr id="114" name="Google Shape;114;p13"/>
            <p:cNvSpPr/>
            <p:nvPr/>
          </p:nvSpPr>
          <p:spPr>
            <a:xfrm>
              <a:off x="5139922" y="4039259"/>
              <a:ext cx="4012438" cy="147888"/>
            </a:xfrm>
            <a:custGeom>
              <a:avLst/>
              <a:gdLst/>
              <a:ahLst/>
              <a:cxnLst/>
              <a:rect l="l" t="t" r="r" b="b"/>
              <a:pathLst>
                <a:path w="124697" h="4596" extrusionOk="0">
                  <a:moveTo>
                    <a:pt x="0" y="1"/>
                  </a:moveTo>
                  <a:lnTo>
                    <a:pt x="0" y="4596"/>
                  </a:lnTo>
                  <a:lnTo>
                    <a:pt x="124696" y="4596"/>
                  </a:lnTo>
                  <a:lnTo>
                    <a:pt x="124696" y="419"/>
                  </a:lnTo>
                  <a:lnTo>
                    <a:pt x="0" y="1"/>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3"/>
            <p:cNvSpPr/>
            <p:nvPr/>
          </p:nvSpPr>
          <p:spPr>
            <a:xfrm>
              <a:off x="-21413" y="18"/>
              <a:ext cx="5161368" cy="4184459"/>
            </a:xfrm>
            <a:custGeom>
              <a:avLst/>
              <a:gdLst/>
              <a:ahLst/>
              <a:cxnLst/>
              <a:rect l="l" t="t" r="r" b="b"/>
              <a:pathLst>
                <a:path w="160403" h="130043" extrusionOk="0">
                  <a:moveTo>
                    <a:pt x="109124" y="0"/>
                  </a:moveTo>
                  <a:cubicBezTo>
                    <a:pt x="70159" y="37176"/>
                    <a:pt x="19900" y="85013"/>
                    <a:pt x="0" y="103960"/>
                  </a:cubicBezTo>
                  <a:lnTo>
                    <a:pt x="0" y="129073"/>
                  </a:lnTo>
                  <a:cubicBezTo>
                    <a:pt x="19866" y="129207"/>
                    <a:pt x="93000" y="129708"/>
                    <a:pt x="160402" y="130042"/>
                  </a:cubicBezTo>
                  <a:lnTo>
                    <a:pt x="160402" y="0"/>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3"/>
            <p:cNvSpPr/>
            <p:nvPr/>
          </p:nvSpPr>
          <p:spPr>
            <a:xfrm>
              <a:off x="-21413" y="18"/>
              <a:ext cx="9173773" cy="4145749"/>
            </a:xfrm>
            <a:custGeom>
              <a:avLst/>
              <a:gdLst/>
              <a:ahLst/>
              <a:cxnLst/>
              <a:rect l="l" t="t" r="r" b="b"/>
              <a:pathLst>
                <a:path w="285099" h="128840" extrusionOk="0">
                  <a:moveTo>
                    <a:pt x="128940" y="0"/>
                  </a:moveTo>
                  <a:cubicBezTo>
                    <a:pt x="87152" y="34921"/>
                    <a:pt x="22607" y="88672"/>
                    <a:pt x="0" y="107486"/>
                  </a:cubicBezTo>
                  <a:lnTo>
                    <a:pt x="0" y="128839"/>
                  </a:lnTo>
                  <a:cubicBezTo>
                    <a:pt x="19950" y="128438"/>
                    <a:pt x="93000" y="126934"/>
                    <a:pt x="160402" y="125447"/>
                  </a:cubicBezTo>
                  <a:lnTo>
                    <a:pt x="285015" y="125949"/>
                  </a:lnTo>
                  <a:lnTo>
                    <a:pt x="285098" y="89641"/>
                  </a:lnTo>
                  <a:lnTo>
                    <a:pt x="285098" y="89641"/>
                  </a:lnTo>
                  <a:lnTo>
                    <a:pt x="160402" y="105364"/>
                  </a:lnTo>
                  <a:lnTo>
                    <a:pt x="160402" y="5046"/>
                  </a:lnTo>
                  <a:lnTo>
                    <a:pt x="168974" y="0"/>
                  </a:ln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3"/>
            <p:cNvSpPr/>
            <p:nvPr/>
          </p:nvSpPr>
          <p:spPr>
            <a:xfrm>
              <a:off x="-21413" y="18"/>
              <a:ext cx="9173773" cy="4088216"/>
            </a:xfrm>
            <a:custGeom>
              <a:avLst/>
              <a:gdLst/>
              <a:ahLst/>
              <a:cxnLst/>
              <a:rect l="l" t="t" r="r" b="b"/>
              <a:pathLst>
                <a:path w="285099" h="127052" extrusionOk="0">
                  <a:moveTo>
                    <a:pt x="168974" y="0"/>
                  </a:moveTo>
                  <a:lnTo>
                    <a:pt x="160402" y="5013"/>
                  </a:lnTo>
                  <a:lnTo>
                    <a:pt x="160402" y="5046"/>
                  </a:lnTo>
                  <a:cubicBezTo>
                    <a:pt x="117127" y="32932"/>
                    <a:pt x="34771" y="85798"/>
                    <a:pt x="0" y="108121"/>
                  </a:cubicBezTo>
                  <a:lnTo>
                    <a:pt x="0" y="127051"/>
                  </a:lnTo>
                  <a:cubicBezTo>
                    <a:pt x="28288" y="123242"/>
                    <a:pt x="95506" y="114169"/>
                    <a:pt x="160402" y="105364"/>
                  </a:cubicBezTo>
                  <a:lnTo>
                    <a:pt x="160402" y="105681"/>
                  </a:lnTo>
                  <a:lnTo>
                    <a:pt x="285098" y="89608"/>
                  </a:lnTo>
                  <a:lnTo>
                    <a:pt x="285098"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8" name="Google Shape;118;p13"/>
          <p:cNvSpPr txBox="1">
            <a:spLocks noGrp="1"/>
          </p:cNvSpPr>
          <p:nvPr>
            <p:ph type="title"/>
          </p:nvPr>
        </p:nvSpPr>
        <p:spPr>
          <a:xfrm rot="-422648">
            <a:off x="2800332" y="2624655"/>
            <a:ext cx="1634134" cy="1028087"/>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8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19" name="Google Shape;119;p13"/>
          <p:cNvSpPr txBox="1">
            <a:spLocks noGrp="1"/>
          </p:cNvSpPr>
          <p:nvPr>
            <p:ph type="title" idx="2" hasCustomPrompt="1"/>
          </p:nvPr>
        </p:nvSpPr>
        <p:spPr>
          <a:xfrm rot="-425470">
            <a:off x="5695363" y="1137536"/>
            <a:ext cx="755781"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13"/>
          <p:cNvSpPr txBox="1">
            <a:spLocks noGrp="1"/>
          </p:cNvSpPr>
          <p:nvPr>
            <p:ph type="title" idx="3"/>
          </p:nvPr>
        </p:nvSpPr>
        <p:spPr>
          <a:xfrm rot="-425195">
            <a:off x="6285001" y="1025091"/>
            <a:ext cx="1164798" cy="707110"/>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1" name="Google Shape;121;p13"/>
          <p:cNvSpPr txBox="1">
            <a:spLocks noGrp="1"/>
          </p:cNvSpPr>
          <p:nvPr>
            <p:ph type="subTitle" idx="1"/>
          </p:nvPr>
        </p:nvSpPr>
        <p:spPr>
          <a:xfrm rot="-425640">
            <a:off x="5801612" y="1634425"/>
            <a:ext cx="1649427"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22" name="Google Shape;122;p13"/>
          <p:cNvSpPr txBox="1">
            <a:spLocks noGrp="1"/>
          </p:cNvSpPr>
          <p:nvPr>
            <p:ph type="title" idx="4" hasCustomPrompt="1"/>
          </p:nvPr>
        </p:nvSpPr>
        <p:spPr>
          <a:xfrm rot="-426647">
            <a:off x="3822922" y="1377168"/>
            <a:ext cx="748860"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3" name="Google Shape;123;p13"/>
          <p:cNvSpPr txBox="1">
            <a:spLocks noGrp="1"/>
          </p:cNvSpPr>
          <p:nvPr>
            <p:ph type="title" idx="5"/>
          </p:nvPr>
        </p:nvSpPr>
        <p:spPr>
          <a:xfrm rot="-425752">
            <a:off x="4406644" y="1282014"/>
            <a:ext cx="1170566" cy="68988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4" name="Google Shape;124;p13"/>
          <p:cNvSpPr txBox="1">
            <a:spLocks noGrp="1"/>
          </p:cNvSpPr>
          <p:nvPr>
            <p:ph type="subTitle" idx="6"/>
          </p:nvPr>
        </p:nvSpPr>
        <p:spPr>
          <a:xfrm rot="-425717">
            <a:off x="3922237" y="1874628"/>
            <a:ext cx="1649129"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25" name="Google Shape;125;p13"/>
          <p:cNvSpPr txBox="1">
            <a:spLocks noGrp="1"/>
          </p:cNvSpPr>
          <p:nvPr>
            <p:ph type="title" idx="7" hasCustomPrompt="1"/>
          </p:nvPr>
        </p:nvSpPr>
        <p:spPr>
          <a:xfrm rot="-425444">
            <a:off x="6431197" y="2046528"/>
            <a:ext cx="746106"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13"/>
          <p:cNvSpPr txBox="1">
            <a:spLocks noGrp="1"/>
          </p:cNvSpPr>
          <p:nvPr>
            <p:ph type="title" idx="8"/>
          </p:nvPr>
        </p:nvSpPr>
        <p:spPr>
          <a:xfrm rot="-425413">
            <a:off x="7011225" y="1936620"/>
            <a:ext cx="1164203" cy="705286"/>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 name="Google Shape;127;p13"/>
          <p:cNvSpPr txBox="1">
            <a:spLocks noGrp="1"/>
          </p:cNvSpPr>
          <p:nvPr>
            <p:ph type="subTitle" idx="9"/>
          </p:nvPr>
        </p:nvSpPr>
        <p:spPr>
          <a:xfrm rot="-425953">
            <a:off x="6527740" y="2543720"/>
            <a:ext cx="1653073"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28" name="Google Shape;128;p13"/>
          <p:cNvSpPr txBox="1">
            <a:spLocks noGrp="1"/>
          </p:cNvSpPr>
          <p:nvPr>
            <p:ph type="title" idx="13" hasCustomPrompt="1"/>
          </p:nvPr>
        </p:nvSpPr>
        <p:spPr>
          <a:xfrm rot="-425437">
            <a:off x="4554257" y="2286552"/>
            <a:ext cx="743688"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9" name="Google Shape;129;p13"/>
          <p:cNvSpPr txBox="1">
            <a:spLocks noGrp="1"/>
          </p:cNvSpPr>
          <p:nvPr>
            <p:ph type="title" idx="14"/>
          </p:nvPr>
        </p:nvSpPr>
        <p:spPr>
          <a:xfrm rot="-425184">
            <a:off x="5132759" y="2192057"/>
            <a:ext cx="1104033" cy="69349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0" name="Google Shape;130;p13"/>
          <p:cNvSpPr txBox="1">
            <a:spLocks noGrp="1"/>
          </p:cNvSpPr>
          <p:nvPr>
            <p:ph type="subTitle" idx="15"/>
          </p:nvPr>
        </p:nvSpPr>
        <p:spPr>
          <a:xfrm rot="-425717">
            <a:off x="4648387" y="2784194"/>
            <a:ext cx="1649129"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Tree>
    <p:extLst>
      <p:ext uri="{BB962C8B-B14F-4D97-AF65-F5344CB8AC3E}">
        <p14:creationId xmlns:p14="http://schemas.microsoft.com/office/powerpoint/2010/main" val="1252609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33" name="Google Shape;133;p14"/>
          <p:cNvSpPr txBox="1">
            <a:spLocks noGrp="1"/>
          </p:cNvSpPr>
          <p:nvPr>
            <p:ph type="subTitle" idx="1"/>
          </p:nvPr>
        </p:nvSpPr>
        <p:spPr>
          <a:xfrm>
            <a:off x="807250" y="1805063"/>
            <a:ext cx="1775400" cy="62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134" name="Google Shape;134;p14"/>
          <p:cNvSpPr txBox="1">
            <a:spLocks noGrp="1"/>
          </p:cNvSpPr>
          <p:nvPr>
            <p:ph type="subTitle" idx="2"/>
          </p:nvPr>
        </p:nvSpPr>
        <p:spPr>
          <a:xfrm>
            <a:off x="807250" y="1500638"/>
            <a:ext cx="1775400" cy="42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35" name="Google Shape;135;p14"/>
          <p:cNvSpPr txBox="1">
            <a:spLocks noGrp="1"/>
          </p:cNvSpPr>
          <p:nvPr>
            <p:ph type="subTitle" idx="3"/>
          </p:nvPr>
        </p:nvSpPr>
        <p:spPr>
          <a:xfrm>
            <a:off x="807250" y="2828100"/>
            <a:ext cx="1775400" cy="62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solidFill>
                  <a:schemeClr val="dk2"/>
                </a:solidFill>
              </a:defRPr>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136" name="Google Shape;136;p14"/>
          <p:cNvSpPr txBox="1">
            <a:spLocks noGrp="1"/>
          </p:cNvSpPr>
          <p:nvPr>
            <p:ph type="subTitle" idx="4"/>
          </p:nvPr>
        </p:nvSpPr>
        <p:spPr>
          <a:xfrm>
            <a:off x="807250" y="2523675"/>
            <a:ext cx="1775400" cy="42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37" name="Google Shape;137;p14"/>
          <p:cNvSpPr txBox="1">
            <a:spLocks noGrp="1"/>
          </p:cNvSpPr>
          <p:nvPr>
            <p:ph type="subTitle" idx="5"/>
          </p:nvPr>
        </p:nvSpPr>
        <p:spPr>
          <a:xfrm>
            <a:off x="807250" y="3851138"/>
            <a:ext cx="1775400" cy="62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solidFill>
                  <a:schemeClr val="dk2"/>
                </a:solidFill>
              </a:defRPr>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138" name="Google Shape;138;p14"/>
          <p:cNvSpPr txBox="1">
            <a:spLocks noGrp="1"/>
          </p:cNvSpPr>
          <p:nvPr>
            <p:ph type="subTitle" idx="6"/>
          </p:nvPr>
        </p:nvSpPr>
        <p:spPr>
          <a:xfrm>
            <a:off x="807250" y="3546713"/>
            <a:ext cx="1775400" cy="42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39" name="Google Shape;139;p14"/>
          <p:cNvSpPr txBox="1">
            <a:spLocks noGrp="1"/>
          </p:cNvSpPr>
          <p:nvPr>
            <p:ph type="subTitle" idx="7"/>
          </p:nvPr>
        </p:nvSpPr>
        <p:spPr>
          <a:xfrm>
            <a:off x="6547925" y="1805063"/>
            <a:ext cx="1775400" cy="6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140" name="Google Shape;140;p14"/>
          <p:cNvSpPr txBox="1">
            <a:spLocks noGrp="1"/>
          </p:cNvSpPr>
          <p:nvPr>
            <p:ph type="subTitle" idx="8"/>
          </p:nvPr>
        </p:nvSpPr>
        <p:spPr>
          <a:xfrm>
            <a:off x="6547925" y="1500638"/>
            <a:ext cx="1775400" cy="42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41" name="Google Shape;141;p14"/>
          <p:cNvSpPr txBox="1">
            <a:spLocks noGrp="1"/>
          </p:cNvSpPr>
          <p:nvPr>
            <p:ph type="subTitle" idx="9"/>
          </p:nvPr>
        </p:nvSpPr>
        <p:spPr>
          <a:xfrm>
            <a:off x="6547925" y="2828100"/>
            <a:ext cx="1775400" cy="6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solidFill>
                  <a:schemeClr val="dk2"/>
                </a:solidFill>
              </a:defRPr>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142" name="Google Shape;142;p14"/>
          <p:cNvSpPr txBox="1">
            <a:spLocks noGrp="1"/>
          </p:cNvSpPr>
          <p:nvPr>
            <p:ph type="subTitle" idx="13"/>
          </p:nvPr>
        </p:nvSpPr>
        <p:spPr>
          <a:xfrm>
            <a:off x="6547925" y="2523675"/>
            <a:ext cx="1775400" cy="42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43" name="Google Shape;143;p14"/>
          <p:cNvSpPr txBox="1">
            <a:spLocks noGrp="1"/>
          </p:cNvSpPr>
          <p:nvPr>
            <p:ph type="subTitle" idx="14"/>
          </p:nvPr>
        </p:nvSpPr>
        <p:spPr>
          <a:xfrm>
            <a:off x="6547925" y="3851138"/>
            <a:ext cx="1775400" cy="6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solidFill>
                  <a:schemeClr val="dk2"/>
                </a:solidFill>
              </a:defRPr>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144" name="Google Shape;144;p14"/>
          <p:cNvSpPr txBox="1">
            <a:spLocks noGrp="1"/>
          </p:cNvSpPr>
          <p:nvPr>
            <p:ph type="subTitle" idx="15"/>
          </p:nvPr>
        </p:nvSpPr>
        <p:spPr>
          <a:xfrm>
            <a:off x="6547925" y="3546713"/>
            <a:ext cx="1775400" cy="42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Tree>
    <p:extLst>
      <p:ext uri="{BB962C8B-B14F-4D97-AF65-F5344CB8AC3E}">
        <p14:creationId xmlns:p14="http://schemas.microsoft.com/office/powerpoint/2010/main" val="3734245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720000" y="1855575"/>
            <a:ext cx="5283300" cy="90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7" name="Google Shape;147;p15"/>
          <p:cNvSpPr txBox="1">
            <a:spLocks noGrp="1"/>
          </p:cNvSpPr>
          <p:nvPr>
            <p:ph type="subTitle" idx="1"/>
          </p:nvPr>
        </p:nvSpPr>
        <p:spPr>
          <a:xfrm>
            <a:off x="720000" y="733375"/>
            <a:ext cx="52833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4283787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flipH="1">
            <a:off x="719988" y="1868525"/>
            <a:ext cx="3289500" cy="1877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16"/>
          <p:cNvSpPr txBox="1">
            <a:spLocks noGrp="1"/>
          </p:cNvSpPr>
          <p:nvPr>
            <p:ph type="subTitle" idx="1"/>
          </p:nvPr>
        </p:nvSpPr>
        <p:spPr>
          <a:xfrm flipH="1">
            <a:off x="719988" y="3804925"/>
            <a:ext cx="3289500" cy="6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1" name="Google Shape;151;p16"/>
          <p:cNvSpPr txBox="1">
            <a:spLocks noGrp="1"/>
          </p:cNvSpPr>
          <p:nvPr>
            <p:ph type="title" idx="2" hasCustomPrompt="1"/>
          </p:nvPr>
        </p:nvSpPr>
        <p:spPr>
          <a:xfrm flipH="1">
            <a:off x="6504700" y="2594425"/>
            <a:ext cx="1620300" cy="144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6826092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2"/>
        <p:cNvGrpSpPr/>
        <p:nvPr/>
      </p:nvGrpSpPr>
      <p:grpSpPr>
        <a:xfrm>
          <a:off x="0" y="0"/>
          <a:ext cx="0" cy="0"/>
          <a:chOff x="0" y="0"/>
          <a:chExt cx="0" cy="0"/>
        </a:xfrm>
      </p:grpSpPr>
      <p:grpSp>
        <p:nvGrpSpPr>
          <p:cNvPr id="153" name="Google Shape;153;p17"/>
          <p:cNvGrpSpPr/>
          <p:nvPr/>
        </p:nvGrpSpPr>
        <p:grpSpPr>
          <a:xfrm>
            <a:off x="3651296" y="1407206"/>
            <a:ext cx="6188028" cy="2689581"/>
            <a:chOff x="3651296" y="1407206"/>
            <a:chExt cx="6188028" cy="2689581"/>
          </a:xfrm>
        </p:grpSpPr>
        <p:sp>
          <p:nvSpPr>
            <p:cNvPr id="154" name="Google Shape;154;p17"/>
            <p:cNvSpPr/>
            <p:nvPr/>
          </p:nvSpPr>
          <p:spPr>
            <a:xfrm>
              <a:off x="8960600" y="2448983"/>
              <a:ext cx="163660" cy="681833"/>
            </a:xfrm>
            <a:custGeom>
              <a:avLst/>
              <a:gdLst/>
              <a:ahLst/>
              <a:cxnLst/>
              <a:rect l="l" t="t" r="r" b="b"/>
              <a:pathLst>
                <a:path w="4526" h="18856" extrusionOk="0">
                  <a:moveTo>
                    <a:pt x="2423" y="1"/>
                  </a:moveTo>
                  <a:cubicBezTo>
                    <a:pt x="1234" y="1"/>
                    <a:pt x="182" y="4189"/>
                    <a:pt x="91" y="9398"/>
                  </a:cubicBezTo>
                  <a:cubicBezTo>
                    <a:pt x="1" y="14602"/>
                    <a:pt x="891" y="18841"/>
                    <a:pt x="2097" y="18856"/>
                  </a:cubicBezTo>
                  <a:cubicBezTo>
                    <a:pt x="2102" y="18856"/>
                    <a:pt x="2106" y="18856"/>
                    <a:pt x="2110" y="18856"/>
                  </a:cubicBezTo>
                  <a:cubicBezTo>
                    <a:pt x="3296" y="18856"/>
                    <a:pt x="4345" y="14659"/>
                    <a:pt x="4435" y="9474"/>
                  </a:cubicBezTo>
                  <a:cubicBezTo>
                    <a:pt x="4526" y="4270"/>
                    <a:pt x="3621" y="31"/>
                    <a:pt x="2429" y="1"/>
                  </a:cubicBezTo>
                  <a:cubicBezTo>
                    <a:pt x="2427" y="1"/>
                    <a:pt x="2425" y="1"/>
                    <a:pt x="2423"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17"/>
            <p:cNvSpPr/>
            <p:nvPr/>
          </p:nvSpPr>
          <p:spPr>
            <a:xfrm>
              <a:off x="9033137" y="2448983"/>
              <a:ext cx="806187" cy="692753"/>
            </a:xfrm>
            <a:custGeom>
              <a:avLst/>
              <a:gdLst/>
              <a:ahLst/>
              <a:cxnLst/>
              <a:rect l="l" t="t" r="r" b="b"/>
              <a:pathLst>
                <a:path w="22295" h="19158" extrusionOk="0">
                  <a:moveTo>
                    <a:pt x="333" y="1"/>
                  </a:moveTo>
                  <a:cubicBezTo>
                    <a:pt x="333" y="1"/>
                    <a:pt x="4586" y="9790"/>
                    <a:pt x="1" y="18856"/>
                  </a:cubicBezTo>
                  <a:lnTo>
                    <a:pt x="16865" y="19157"/>
                  </a:lnTo>
                  <a:cubicBezTo>
                    <a:pt x="16865" y="19157"/>
                    <a:pt x="22295" y="10575"/>
                    <a:pt x="17197" y="303"/>
                  </a:cubicBezTo>
                  <a:lnTo>
                    <a:pt x="333"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17"/>
            <p:cNvSpPr/>
            <p:nvPr/>
          </p:nvSpPr>
          <p:spPr>
            <a:xfrm>
              <a:off x="8783342" y="2553739"/>
              <a:ext cx="106383" cy="464728"/>
            </a:xfrm>
            <a:custGeom>
              <a:avLst/>
              <a:gdLst/>
              <a:ahLst/>
              <a:cxnLst/>
              <a:rect l="l" t="t" r="r" b="b"/>
              <a:pathLst>
                <a:path w="2942" h="12852" extrusionOk="0">
                  <a:moveTo>
                    <a:pt x="1509" y="0"/>
                  </a:moveTo>
                  <a:cubicBezTo>
                    <a:pt x="1102" y="0"/>
                    <a:pt x="181" y="1508"/>
                    <a:pt x="91" y="6411"/>
                  </a:cubicBezTo>
                  <a:cubicBezTo>
                    <a:pt x="0" y="11690"/>
                    <a:pt x="875" y="12852"/>
                    <a:pt x="1283" y="12852"/>
                  </a:cubicBezTo>
                  <a:cubicBezTo>
                    <a:pt x="1284" y="12852"/>
                    <a:pt x="1285" y="12852"/>
                    <a:pt x="1286" y="12852"/>
                  </a:cubicBezTo>
                  <a:cubicBezTo>
                    <a:pt x="1681" y="12852"/>
                    <a:pt x="2806" y="9991"/>
                    <a:pt x="2866" y="6456"/>
                  </a:cubicBezTo>
                  <a:cubicBezTo>
                    <a:pt x="2942" y="2911"/>
                    <a:pt x="1901" y="15"/>
                    <a:pt x="1509"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7"/>
            <p:cNvSpPr/>
            <p:nvPr/>
          </p:nvSpPr>
          <p:spPr>
            <a:xfrm>
              <a:off x="8828072" y="2553739"/>
              <a:ext cx="273297" cy="468561"/>
            </a:xfrm>
            <a:custGeom>
              <a:avLst/>
              <a:gdLst/>
              <a:ahLst/>
              <a:cxnLst/>
              <a:rect l="l" t="t" r="r" b="b"/>
              <a:pathLst>
                <a:path w="7558" h="12958" extrusionOk="0">
                  <a:moveTo>
                    <a:pt x="242" y="0"/>
                  </a:moveTo>
                  <a:cubicBezTo>
                    <a:pt x="242" y="0"/>
                    <a:pt x="2746" y="5536"/>
                    <a:pt x="0" y="12852"/>
                  </a:cubicBezTo>
                  <a:lnTo>
                    <a:pt x="5672" y="12957"/>
                  </a:lnTo>
                  <a:cubicBezTo>
                    <a:pt x="5672" y="12957"/>
                    <a:pt x="7557" y="7074"/>
                    <a:pt x="5898" y="106"/>
                  </a:cubicBezTo>
                  <a:lnTo>
                    <a:pt x="242"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7"/>
            <p:cNvSpPr/>
            <p:nvPr/>
          </p:nvSpPr>
          <p:spPr>
            <a:xfrm>
              <a:off x="8620802" y="2477369"/>
              <a:ext cx="356755" cy="79118"/>
            </a:xfrm>
            <a:custGeom>
              <a:avLst/>
              <a:gdLst/>
              <a:ahLst/>
              <a:cxnLst/>
              <a:rect l="l" t="t" r="r" b="b"/>
              <a:pathLst>
                <a:path w="9866" h="2188" extrusionOk="0">
                  <a:moveTo>
                    <a:pt x="0" y="0"/>
                  </a:moveTo>
                  <a:lnTo>
                    <a:pt x="3952" y="2082"/>
                  </a:lnTo>
                  <a:lnTo>
                    <a:pt x="9865" y="2187"/>
                  </a:lnTo>
                  <a:lnTo>
                    <a:pt x="6864" y="121"/>
                  </a:lnTo>
                  <a:lnTo>
                    <a:pt x="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7"/>
            <p:cNvSpPr/>
            <p:nvPr/>
          </p:nvSpPr>
          <p:spPr>
            <a:xfrm>
              <a:off x="8609881" y="3017349"/>
              <a:ext cx="358924" cy="74200"/>
            </a:xfrm>
            <a:custGeom>
              <a:avLst/>
              <a:gdLst/>
              <a:ahLst/>
              <a:cxnLst/>
              <a:rect l="l" t="t" r="r" b="b"/>
              <a:pathLst>
                <a:path w="9926" h="2052" extrusionOk="0">
                  <a:moveTo>
                    <a:pt x="4028" y="0"/>
                  </a:moveTo>
                  <a:lnTo>
                    <a:pt x="1" y="1931"/>
                  </a:lnTo>
                  <a:lnTo>
                    <a:pt x="6864" y="2052"/>
                  </a:lnTo>
                  <a:lnTo>
                    <a:pt x="9926" y="106"/>
                  </a:lnTo>
                  <a:lnTo>
                    <a:pt x="402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7"/>
            <p:cNvSpPr/>
            <p:nvPr/>
          </p:nvSpPr>
          <p:spPr>
            <a:xfrm>
              <a:off x="8868969" y="2490459"/>
              <a:ext cx="120015" cy="592916"/>
            </a:xfrm>
            <a:custGeom>
              <a:avLst/>
              <a:gdLst/>
              <a:ahLst/>
              <a:cxnLst/>
              <a:rect l="l" t="t" r="r" b="b"/>
              <a:pathLst>
                <a:path w="3319" h="16397" extrusionOk="0">
                  <a:moveTo>
                    <a:pt x="287" y="0"/>
                  </a:moveTo>
                  <a:lnTo>
                    <a:pt x="151" y="8206"/>
                  </a:lnTo>
                  <a:lnTo>
                    <a:pt x="1" y="16397"/>
                  </a:lnTo>
                  <a:lnTo>
                    <a:pt x="3093" y="14677"/>
                  </a:lnTo>
                  <a:lnTo>
                    <a:pt x="3213" y="8251"/>
                  </a:lnTo>
                  <a:lnTo>
                    <a:pt x="3319" y="1825"/>
                  </a:lnTo>
                  <a:lnTo>
                    <a:pt x="28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7"/>
            <p:cNvSpPr/>
            <p:nvPr/>
          </p:nvSpPr>
          <p:spPr>
            <a:xfrm>
              <a:off x="8573359" y="2549364"/>
              <a:ext cx="213272" cy="468019"/>
            </a:xfrm>
            <a:custGeom>
              <a:avLst/>
              <a:gdLst/>
              <a:ahLst/>
              <a:cxnLst/>
              <a:rect l="l" t="t" r="r" b="b"/>
              <a:pathLst>
                <a:path w="5898" h="12943" extrusionOk="0">
                  <a:moveTo>
                    <a:pt x="241" y="0"/>
                  </a:moveTo>
                  <a:lnTo>
                    <a:pt x="121" y="6426"/>
                  </a:lnTo>
                  <a:lnTo>
                    <a:pt x="0" y="12852"/>
                  </a:lnTo>
                  <a:lnTo>
                    <a:pt x="5038" y="12942"/>
                  </a:lnTo>
                  <a:lnTo>
                    <a:pt x="5898" y="6532"/>
                  </a:lnTo>
                  <a:lnTo>
                    <a:pt x="5264" y="91"/>
                  </a:lnTo>
                  <a:lnTo>
                    <a:pt x="24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7"/>
            <p:cNvSpPr/>
            <p:nvPr/>
          </p:nvSpPr>
          <p:spPr>
            <a:xfrm>
              <a:off x="3651296" y="1407206"/>
              <a:ext cx="5186573" cy="2689581"/>
            </a:xfrm>
            <a:custGeom>
              <a:avLst/>
              <a:gdLst/>
              <a:ahLst/>
              <a:cxnLst/>
              <a:rect l="l" t="t" r="r" b="b"/>
              <a:pathLst>
                <a:path w="143434" h="74380" extrusionOk="0">
                  <a:moveTo>
                    <a:pt x="33125" y="1"/>
                  </a:moveTo>
                  <a:cubicBezTo>
                    <a:pt x="33125" y="1"/>
                    <a:pt x="1" y="33246"/>
                    <a:pt x="32688" y="74379"/>
                  </a:cubicBezTo>
                  <a:lnTo>
                    <a:pt x="143208" y="44559"/>
                  </a:lnTo>
                  <a:lnTo>
                    <a:pt x="143434" y="31707"/>
                  </a:lnTo>
                  <a:lnTo>
                    <a:pt x="33125"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3" name="Google Shape;163;p17"/>
          <p:cNvGrpSpPr/>
          <p:nvPr/>
        </p:nvGrpSpPr>
        <p:grpSpPr>
          <a:xfrm>
            <a:off x="-695312" y="1407206"/>
            <a:ext cx="6187996" cy="2689581"/>
            <a:chOff x="-695312" y="1407206"/>
            <a:chExt cx="6187996" cy="2689581"/>
          </a:xfrm>
        </p:grpSpPr>
        <p:sp>
          <p:nvSpPr>
            <p:cNvPr id="164" name="Google Shape;164;p17"/>
            <p:cNvSpPr/>
            <p:nvPr/>
          </p:nvSpPr>
          <p:spPr>
            <a:xfrm>
              <a:off x="19757" y="2448983"/>
              <a:ext cx="163696" cy="681833"/>
            </a:xfrm>
            <a:custGeom>
              <a:avLst/>
              <a:gdLst/>
              <a:ahLst/>
              <a:cxnLst/>
              <a:rect l="l" t="t" r="r" b="b"/>
              <a:pathLst>
                <a:path w="4527" h="18856" extrusionOk="0">
                  <a:moveTo>
                    <a:pt x="2104" y="1"/>
                  </a:moveTo>
                  <a:cubicBezTo>
                    <a:pt x="2102" y="1"/>
                    <a:pt x="2100" y="1"/>
                    <a:pt x="2098" y="1"/>
                  </a:cubicBezTo>
                  <a:cubicBezTo>
                    <a:pt x="906" y="31"/>
                    <a:pt x="1" y="4270"/>
                    <a:pt x="91" y="9474"/>
                  </a:cubicBezTo>
                  <a:cubicBezTo>
                    <a:pt x="182" y="14659"/>
                    <a:pt x="1230" y="18856"/>
                    <a:pt x="2417" y="18856"/>
                  </a:cubicBezTo>
                  <a:cubicBezTo>
                    <a:pt x="2421" y="18856"/>
                    <a:pt x="2425" y="18856"/>
                    <a:pt x="2429" y="18856"/>
                  </a:cubicBezTo>
                  <a:cubicBezTo>
                    <a:pt x="3636" y="18841"/>
                    <a:pt x="4526" y="14602"/>
                    <a:pt x="4436" y="9398"/>
                  </a:cubicBezTo>
                  <a:cubicBezTo>
                    <a:pt x="4345" y="4189"/>
                    <a:pt x="3293" y="1"/>
                    <a:pt x="210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7"/>
            <p:cNvSpPr/>
            <p:nvPr/>
          </p:nvSpPr>
          <p:spPr>
            <a:xfrm>
              <a:off x="-695312" y="2448983"/>
              <a:ext cx="806187" cy="692753"/>
            </a:xfrm>
            <a:custGeom>
              <a:avLst/>
              <a:gdLst/>
              <a:ahLst/>
              <a:cxnLst/>
              <a:rect l="l" t="t" r="r" b="b"/>
              <a:pathLst>
                <a:path w="22295" h="19158" extrusionOk="0">
                  <a:moveTo>
                    <a:pt x="21963" y="1"/>
                  </a:moveTo>
                  <a:lnTo>
                    <a:pt x="5099" y="303"/>
                  </a:lnTo>
                  <a:cubicBezTo>
                    <a:pt x="1" y="10575"/>
                    <a:pt x="5431" y="19157"/>
                    <a:pt x="5431" y="19157"/>
                  </a:cubicBezTo>
                  <a:lnTo>
                    <a:pt x="22295" y="18856"/>
                  </a:lnTo>
                  <a:cubicBezTo>
                    <a:pt x="17709" y="9790"/>
                    <a:pt x="21963" y="1"/>
                    <a:pt x="21963"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7"/>
            <p:cNvSpPr/>
            <p:nvPr/>
          </p:nvSpPr>
          <p:spPr>
            <a:xfrm>
              <a:off x="254292" y="2553739"/>
              <a:ext cx="106419" cy="464728"/>
            </a:xfrm>
            <a:custGeom>
              <a:avLst/>
              <a:gdLst/>
              <a:ahLst/>
              <a:cxnLst/>
              <a:rect l="l" t="t" r="r" b="b"/>
              <a:pathLst>
                <a:path w="2943" h="12852" extrusionOk="0">
                  <a:moveTo>
                    <a:pt x="1434" y="0"/>
                  </a:moveTo>
                  <a:cubicBezTo>
                    <a:pt x="1042" y="15"/>
                    <a:pt x="1" y="2911"/>
                    <a:pt x="76" y="6456"/>
                  </a:cubicBezTo>
                  <a:cubicBezTo>
                    <a:pt x="137" y="9991"/>
                    <a:pt x="1262" y="12852"/>
                    <a:pt x="1672" y="12852"/>
                  </a:cubicBezTo>
                  <a:cubicBezTo>
                    <a:pt x="1673" y="12852"/>
                    <a:pt x="1674" y="12852"/>
                    <a:pt x="1675" y="12852"/>
                  </a:cubicBezTo>
                  <a:cubicBezTo>
                    <a:pt x="2067" y="12852"/>
                    <a:pt x="2942" y="11690"/>
                    <a:pt x="2852" y="6411"/>
                  </a:cubicBezTo>
                  <a:cubicBezTo>
                    <a:pt x="2761" y="1508"/>
                    <a:pt x="1841" y="0"/>
                    <a:pt x="1434"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7"/>
            <p:cNvSpPr/>
            <p:nvPr/>
          </p:nvSpPr>
          <p:spPr>
            <a:xfrm>
              <a:off x="42682" y="2553739"/>
              <a:ext cx="273297" cy="468561"/>
            </a:xfrm>
            <a:custGeom>
              <a:avLst/>
              <a:gdLst/>
              <a:ahLst/>
              <a:cxnLst/>
              <a:rect l="l" t="t" r="r" b="b"/>
              <a:pathLst>
                <a:path w="7558" h="12958" extrusionOk="0">
                  <a:moveTo>
                    <a:pt x="7331" y="0"/>
                  </a:moveTo>
                  <a:lnTo>
                    <a:pt x="1660" y="106"/>
                  </a:lnTo>
                  <a:cubicBezTo>
                    <a:pt x="0" y="7074"/>
                    <a:pt x="1886" y="12957"/>
                    <a:pt x="1886" y="12957"/>
                  </a:cubicBezTo>
                  <a:lnTo>
                    <a:pt x="7557" y="12852"/>
                  </a:lnTo>
                  <a:cubicBezTo>
                    <a:pt x="4812" y="5536"/>
                    <a:pt x="7331" y="0"/>
                    <a:pt x="733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7"/>
            <p:cNvSpPr/>
            <p:nvPr/>
          </p:nvSpPr>
          <p:spPr>
            <a:xfrm>
              <a:off x="167038" y="2477369"/>
              <a:ext cx="356212" cy="79118"/>
            </a:xfrm>
            <a:custGeom>
              <a:avLst/>
              <a:gdLst/>
              <a:ahLst/>
              <a:cxnLst/>
              <a:rect l="l" t="t" r="r" b="b"/>
              <a:pathLst>
                <a:path w="9851" h="2188" extrusionOk="0">
                  <a:moveTo>
                    <a:pt x="9850" y="0"/>
                  </a:moveTo>
                  <a:lnTo>
                    <a:pt x="2987" y="121"/>
                  </a:lnTo>
                  <a:lnTo>
                    <a:pt x="0" y="2187"/>
                  </a:lnTo>
                  <a:lnTo>
                    <a:pt x="0" y="2187"/>
                  </a:lnTo>
                  <a:lnTo>
                    <a:pt x="5898" y="2082"/>
                  </a:lnTo>
                  <a:lnTo>
                    <a:pt x="985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7"/>
            <p:cNvSpPr/>
            <p:nvPr/>
          </p:nvSpPr>
          <p:spPr>
            <a:xfrm>
              <a:off x="175210" y="3017349"/>
              <a:ext cx="358924" cy="74200"/>
            </a:xfrm>
            <a:custGeom>
              <a:avLst/>
              <a:gdLst/>
              <a:ahLst/>
              <a:cxnLst/>
              <a:rect l="l" t="t" r="r" b="b"/>
              <a:pathLst>
                <a:path w="9926" h="2052" extrusionOk="0">
                  <a:moveTo>
                    <a:pt x="5899" y="0"/>
                  </a:moveTo>
                  <a:lnTo>
                    <a:pt x="1" y="106"/>
                  </a:lnTo>
                  <a:lnTo>
                    <a:pt x="3063" y="2052"/>
                  </a:lnTo>
                  <a:lnTo>
                    <a:pt x="9926" y="1931"/>
                  </a:lnTo>
                  <a:lnTo>
                    <a:pt x="58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7"/>
            <p:cNvSpPr/>
            <p:nvPr/>
          </p:nvSpPr>
          <p:spPr>
            <a:xfrm>
              <a:off x="155032" y="2490459"/>
              <a:ext cx="120051" cy="592916"/>
            </a:xfrm>
            <a:custGeom>
              <a:avLst/>
              <a:gdLst/>
              <a:ahLst/>
              <a:cxnLst/>
              <a:rect l="l" t="t" r="r" b="b"/>
              <a:pathLst>
                <a:path w="3320" h="16397" extrusionOk="0">
                  <a:moveTo>
                    <a:pt x="3033" y="0"/>
                  </a:moveTo>
                  <a:lnTo>
                    <a:pt x="1" y="1825"/>
                  </a:lnTo>
                  <a:lnTo>
                    <a:pt x="106" y="8251"/>
                  </a:lnTo>
                  <a:lnTo>
                    <a:pt x="227" y="14677"/>
                  </a:lnTo>
                  <a:lnTo>
                    <a:pt x="3319" y="16397"/>
                  </a:lnTo>
                  <a:lnTo>
                    <a:pt x="3168" y="8206"/>
                  </a:lnTo>
                  <a:lnTo>
                    <a:pt x="303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7"/>
            <p:cNvSpPr/>
            <p:nvPr/>
          </p:nvSpPr>
          <p:spPr>
            <a:xfrm>
              <a:off x="357385" y="2549364"/>
              <a:ext cx="213308" cy="468019"/>
            </a:xfrm>
            <a:custGeom>
              <a:avLst/>
              <a:gdLst/>
              <a:ahLst/>
              <a:cxnLst/>
              <a:rect l="l" t="t" r="r" b="b"/>
              <a:pathLst>
                <a:path w="5899" h="12943" extrusionOk="0">
                  <a:moveTo>
                    <a:pt x="5657" y="0"/>
                  </a:moveTo>
                  <a:lnTo>
                    <a:pt x="634" y="91"/>
                  </a:lnTo>
                  <a:lnTo>
                    <a:pt x="1" y="6532"/>
                  </a:lnTo>
                  <a:lnTo>
                    <a:pt x="861" y="12942"/>
                  </a:lnTo>
                  <a:lnTo>
                    <a:pt x="5899" y="12852"/>
                  </a:lnTo>
                  <a:lnTo>
                    <a:pt x="5778" y="6426"/>
                  </a:lnTo>
                  <a:lnTo>
                    <a:pt x="565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7"/>
            <p:cNvSpPr/>
            <p:nvPr/>
          </p:nvSpPr>
          <p:spPr>
            <a:xfrm>
              <a:off x="306110" y="1407206"/>
              <a:ext cx="5186573" cy="2689581"/>
            </a:xfrm>
            <a:custGeom>
              <a:avLst/>
              <a:gdLst/>
              <a:ahLst/>
              <a:cxnLst/>
              <a:rect l="l" t="t" r="r" b="b"/>
              <a:pathLst>
                <a:path w="143434" h="74380" extrusionOk="0">
                  <a:moveTo>
                    <a:pt x="110310" y="1"/>
                  </a:moveTo>
                  <a:lnTo>
                    <a:pt x="1" y="31707"/>
                  </a:lnTo>
                  <a:lnTo>
                    <a:pt x="242" y="44559"/>
                  </a:lnTo>
                  <a:lnTo>
                    <a:pt x="110747" y="74379"/>
                  </a:lnTo>
                  <a:cubicBezTo>
                    <a:pt x="143434" y="33246"/>
                    <a:pt x="110310" y="1"/>
                    <a:pt x="110310" y="1"/>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3" name="Google Shape;173;p17"/>
          <p:cNvGrpSpPr/>
          <p:nvPr/>
        </p:nvGrpSpPr>
        <p:grpSpPr>
          <a:xfrm>
            <a:off x="-346221" y="1937930"/>
            <a:ext cx="5645848" cy="3415545"/>
            <a:chOff x="-346221" y="1937930"/>
            <a:chExt cx="5645848" cy="3415545"/>
          </a:xfrm>
        </p:grpSpPr>
        <p:sp>
          <p:nvSpPr>
            <p:cNvPr id="174" name="Google Shape;174;p17"/>
            <p:cNvSpPr/>
            <p:nvPr/>
          </p:nvSpPr>
          <p:spPr>
            <a:xfrm>
              <a:off x="201932" y="4486323"/>
              <a:ext cx="348582" cy="629763"/>
            </a:xfrm>
            <a:custGeom>
              <a:avLst/>
              <a:gdLst/>
              <a:ahLst/>
              <a:cxnLst/>
              <a:rect l="l" t="t" r="r" b="b"/>
              <a:pathLst>
                <a:path w="9640" h="17416" extrusionOk="0">
                  <a:moveTo>
                    <a:pt x="1316" y="1"/>
                  </a:moveTo>
                  <a:cubicBezTo>
                    <a:pt x="1240" y="1"/>
                    <a:pt x="1168" y="14"/>
                    <a:pt x="1102" y="43"/>
                  </a:cubicBezTo>
                  <a:cubicBezTo>
                    <a:pt x="1" y="525"/>
                    <a:pt x="770" y="4779"/>
                    <a:pt x="2822" y="9560"/>
                  </a:cubicBezTo>
                  <a:cubicBezTo>
                    <a:pt x="4749" y="14068"/>
                    <a:pt x="7129" y="17416"/>
                    <a:pt x="8323" y="17416"/>
                  </a:cubicBezTo>
                  <a:cubicBezTo>
                    <a:pt x="8400" y="17416"/>
                    <a:pt x="8472" y="17402"/>
                    <a:pt x="8538" y="17374"/>
                  </a:cubicBezTo>
                  <a:cubicBezTo>
                    <a:pt x="9640" y="16906"/>
                    <a:pt x="8855" y="12638"/>
                    <a:pt x="6804" y="7856"/>
                  </a:cubicBezTo>
                  <a:cubicBezTo>
                    <a:pt x="4876"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7"/>
            <p:cNvSpPr/>
            <p:nvPr/>
          </p:nvSpPr>
          <p:spPr>
            <a:xfrm>
              <a:off x="-346221" y="4486757"/>
              <a:ext cx="859632" cy="866719"/>
            </a:xfrm>
            <a:custGeom>
              <a:avLst/>
              <a:gdLst/>
              <a:ahLst/>
              <a:cxnLst/>
              <a:rect l="l" t="t" r="r" b="b"/>
              <a:pathLst>
                <a:path w="23773" h="23969" extrusionOk="0">
                  <a:moveTo>
                    <a:pt x="16352" y="0"/>
                  </a:moveTo>
                  <a:lnTo>
                    <a:pt x="845" y="6652"/>
                  </a:lnTo>
                  <a:cubicBezTo>
                    <a:pt x="1" y="18086"/>
                    <a:pt x="8267" y="23969"/>
                    <a:pt x="8267" y="23969"/>
                  </a:cubicBezTo>
                  <a:lnTo>
                    <a:pt x="23773" y="17332"/>
                  </a:lnTo>
                  <a:cubicBezTo>
                    <a:pt x="16095" y="10665"/>
                    <a:pt x="16351" y="1"/>
                    <a:pt x="163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7"/>
            <p:cNvSpPr/>
            <p:nvPr/>
          </p:nvSpPr>
          <p:spPr>
            <a:xfrm>
              <a:off x="463226" y="4504801"/>
              <a:ext cx="223107" cy="427917"/>
            </a:xfrm>
            <a:custGeom>
              <a:avLst/>
              <a:gdLst/>
              <a:ahLst/>
              <a:cxnLst/>
              <a:rect l="l" t="t" r="r" b="b"/>
              <a:pathLst>
                <a:path w="6170" h="11834" extrusionOk="0">
                  <a:moveTo>
                    <a:pt x="441" y="0"/>
                  </a:moveTo>
                  <a:cubicBezTo>
                    <a:pt x="411" y="0"/>
                    <a:pt x="385" y="5"/>
                    <a:pt x="362" y="14"/>
                  </a:cubicBezTo>
                  <a:cubicBezTo>
                    <a:pt x="0" y="180"/>
                    <a:pt x="136" y="3242"/>
                    <a:pt x="1539" y="6500"/>
                  </a:cubicBezTo>
                  <a:cubicBezTo>
                    <a:pt x="2892" y="9658"/>
                    <a:pt x="4920" y="11834"/>
                    <a:pt x="5386" y="11834"/>
                  </a:cubicBezTo>
                  <a:cubicBezTo>
                    <a:pt x="5403" y="11834"/>
                    <a:pt x="5418" y="11831"/>
                    <a:pt x="5430" y="11825"/>
                  </a:cubicBezTo>
                  <a:cubicBezTo>
                    <a:pt x="5807" y="11674"/>
                    <a:pt x="6169" y="10271"/>
                    <a:pt x="4088" y="5414"/>
                  </a:cubicBezTo>
                  <a:cubicBezTo>
                    <a:pt x="2273" y="1174"/>
                    <a:pt x="911" y="0"/>
                    <a:pt x="441"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7"/>
            <p:cNvSpPr/>
            <p:nvPr/>
          </p:nvSpPr>
          <p:spPr>
            <a:xfrm>
              <a:off x="289223" y="4504764"/>
              <a:ext cx="371472" cy="508373"/>
            </a:xfrm>
            <a:custGeom>
              <a:avLst/>
              <a:gdLst/>
              <a:ahLst/>
              <a:cxnLst/>
              <a:rect l="l" t="t" r="r" b="b"/>
              <a:pathLst>
                <a:path w="10273" h="14059" extrusionOk="0">
                  <a:moveTo>
                    <a:pt x="5204" y="0"/>
                  </a:moveTo>
                  <a:lnTo>
                    <a:pt x="0" y="2248"/>
                  </a:lnTo>
                  <a:cubicBezTo>
                    <a:pt x="1101" y="9322"/>
                    <a:pt x="5069" y="14058"/>
                    <a:pt x="5069" y="14058"/>
                  </a:cubicBezTo>
                  <a:lnTo>
                    <a:pt x="10272" y="11811"/>
                  </a:lnTo>
                  <a:cubicBezTo>
                    <a:pt x="4978" y="6064"/>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7"/>
            <p:cNvSpPr/>
            <p:nvPr/>
          </p:nvSpPr>
          <p:spPr>
            <a:xfrm>
              <a:off x="348128" y="4352566"/>
              <a:ext cx="300562" cy="207848"/>
            </a:xfrm>
            <a:custGeom>
              <a:avLst/>
              <a:gdLst/>
              <a:ahLst/>
              <a:cxnLst/>
              <a:rect l="l" t="t" r="r" b="b"/>
              <a:pathLst>
                <a:path w="8312" h="5748" extrusionOk="0">
                  <a:moveTo>
                    <a:pt x="8312" y="1"/>
                  </a:moveTo>
                  <a:lnTo>
                    <a:pt x="1991" y="2701"/>
                  </a:lnTo>
                  <a:lnTo>
                    <a:pt x="0" y="5748"/>
                  </a:lnTo>
                  <a:lnTo>
                    <a:pt x="5431" y="3425"/>
                  </a:lnTo>
                  <a:lnTo>
                    <a:pt x="831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7"/>
            <p:cNvSpPr/>
            <p:nvPr/>
          </p:nvSpPr>
          <p:spPr>
            <a:xfrm>
              <a:off x="531388" y="4903467"/>
              <a:ext cx="357839" cy="107468"/>
            </a:xfrm>
            <a:custGeom>
              <a:avLst/>
              <a:gdLst/>
              <a:ahLst/>
              <a:cxnLst/>
              <a:rect l="l" t="t" r="r" b="b"/>
              <a:pathLst>
                <a:path w="9896" h="2972" extrusionOk="0">
                  <a:moveTo>
                    <a:pt x="5431" y="0"/>
                  </a:moveTo>
                  <a:lnTo>
                    <a:pt x="1" y="2323"/>
                  </a:lnTo>
                  <a:lnTo>
                    <a:pt x="3575" y="2972"/>
                  </a:lnTo>
                  <a:lnTo>
                    <a:pt x="9896" y="272"/>
                  </a:lnTo>
                  <a:lnTo>
                    <a:pt x="54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7"/>
            <p:cNvSpPr/>
            <p:nvPr/>
          </p:nvSpPr>
          <p:spPr>
            <a:xfrm>
              <a:off x="337208" y="4462204"/>
              <a:ext cx="310397" cy="545474"/>
            </a:xfrm>
            <a:custGeom>
              <a:avLst/>
              <a:gdLst/>
              <a:ahLst/>
              <a:cxnLst/>
              <a:rect l="l" t="t" r="r" b="b"/>
              <a:pathLst>
                <a:path w="8584" h="15085" extrusionOk="0">
                  <a:moveTo>
                    <a:pt x="2128" y="1"/>
                  </a:moveTo>
                  <a:lnTo>
                    <a:pt x="1" y="2851"/>
                  </a:lnTo>
                  <a:lnTo>
                    <a:pt x="2535" y="8749"/>
                  </a:lnTo>
                  <a:lnTo>
                    <a:pt x="5069" y="14662"/>
                  </a:lnTo>
                  <a:lnTo>
                    <a:pt x="8583" y="15084"/>
                  </a:lnTo>
                  <a:lnTo>
                    <a:pt x="5355" y="7543"/>
                  </a:lnTo>
                  <a:lnTo>
                    <a:pt x="2128"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7"/>
            <p:cNvSpPr/>
            <p:nvPr/>
          </p:nvSpPr>
          <p:spPr>
            <a:xfrm>
              <a:off x="544478" y="4404384"/>
              <a:ext cx="350210" cy="499116"/>
            </a:xfrm>
            <a:custGeom>
              <a:avLst/>
              <a:gdLst/>
              <a:ahLst/>
              <a:cxnLst/>
              <a:rect l="l" t="t" r="r" b="b"/>
              <a:pathLst>
                <a:path w="9685" h="13803" extrusionOk="0">
                  <a:moveTo>
                    <a:pt x="4631" y="1"/>
                  </a:moveTo>
                  <a:lnTo>
                    <a:pt x="1" y="1992"/>
                  </a:lnTo>
                  <a:lnTo>
                    <a:pt x="1841" y="8191"/>
                  </a:lnTo>
                  <a:lnTo>
                    <a:pt x="5069" y="13802"/>
                  </a:lnTo>
                  <a:lnTo>
                    <a:pt x="9684" y="11811"/>
                  </a:lnTo>
                  <a:lnTo>
                    <a:pt x="7150" y="5914"/>
                  </a:lnTo>
                  <a:lnTo>
                    <a:pt x="4631"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7"/>
            <p:cNvSpPr/>
            <p:nvPr/>
          </p:nvSpPr>
          <p:spPr>
            <a:xfrm>
              <a:off x="476316" y="1937930"/>
              <a:ext cx="4823310" cy="2994446"/>
            </a:xfrm>
            <a:custGeom>
              <a:avLst/>
              <a:gdLst/>
              <a:ahLst/>
              <a:cxnLst/>
              <a:rect l="l" t="t" r="r" b="b"/>
              <a:pathLst>
                <a:path w="133388" h="82811" extrusionOk="0">
                  <a:moveTo>
                    <a:pt x="90157" y="0"/>
                  </a:moveTo>
                  <a:lnTo>
                    <a:pt x="0" y="71000"/>
                  </a:lnTo>
                  <a:lnTo>
                    <a:pt x="5068" y="82811"/>
                  </a:lnTo>
                  <a:lnTo>
                    <a:pt x="118665" y="68692"/>
                  </a:lnTo>
                  <a:cubicBezTo>
                    <a:pt x="133387" y="18252"/>
                    <a:pt x="90157" y="0"/>
                    <a:pt x="90157" y="0"/>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3" name="Google Shape;183;p17"/>
          <p:cNvGrpSpPr/>
          <p:nvPr/>
        </p:nvGrpSpPr>
        <p:grpSpPr>
          <a:xfrm>
            <a:off x="3794203" y="-209988"/>
            <a:ext cx="5645877" cy="3416074"/>
            <a:chOff x="3794202" y="-209988"/>
            <a:chExt cx="5645877" cy="3416074"/>
          </a:xfrm>
        </p:grpSpPr>
        <p:sp>
          <p:nvSpPr>
            <p:cNvPr id="184" name="Google Shape;184;p17"/>
            <p:cNvSpPr/>
            <p:nvPr/>
          </p:nvSpPr>
          <p:spPr>
            <a:xfrm>
              <a:off x="8543346" y="27368"/>
              <a:ext cx="348582" cy="629871"/>
            </a:xfrm>
            <a:custGeom>
              <a:avLst/>
              <a:gdLst/>
              <a:ahLst/>
              <a:cxnLst/>
              <a:rect l="l" t="t" r="r" b="b"/>
              <a:pathLst>
                <a:path w="9640" h="17419" extrusionOk="0">
                  <a:moveTo>
                    <a:pt x="1316" y="1"/>
                  </a:moveTo>
                  <a:cubicBezTo>
                    <a:pt x="1239" y="1"/>
                    <a:pt x="1168" y="15"/>
                    <a:pt x="1102" y="43"/>
                  </a:cubicBezTo>
                  <a:cubicBezTo>
                    <a:pt x="0" y="525"/>
                    <a:pt x="770" y="4779"/>
                    <a:pt x="2821" y="9561"/>
                  </a:cubicBezTo>
                  <a:cubicBezTo>
                    <a:pt x="4746" y="14060"/>
                    <a:pt x="7121" y="17419"/>
                    <a:pt x="8317" y="17419"/>
                  </a:cubicBezTo>
                  <a:cubicBezTo>
                    <a:pt x="8396" y="17419"/>
                    <a:pt x="8470" y="17404"/>
                    <a:pt x="8538" y="17374"/>
                  </a:cubicBezTo>
                  <a:cubicBezTo>
                    <a:pt x="9639" y="16907"/>
                    <a:pt x="8855" y="12638"/>
                    <a:pt x="6803" y="7856"/>
                  </a:cubicBezTo>
                  <a:cubicBezTo>
                    <a:pt x="4875"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7"/>
            <p:cNvSpPr/>
            <p:nvPr/>
          </p:nvSpPr>
          <p:spPr>
            <a:xfrm>
              <a:off x="8579904" y="-209988"/>
              <a:ext cx="860174" cy="867261"/>
            </a:xfrm>
            <a:custGeom>
              <a:avLst/>
              <a:gdLst/>
              <a:ahLst/>
              <a:cxnLst/>
              <a:rect l="l" t="t" r="r" b="b"/>
              <a:pathLst>
                <a:path w="23788" h="23984" extrusionOk="0">
                  <a:moveTo>
                    <a:pt x="15521" y="0"/>
                  </a:moveTo>
                  <a:lnTo>
                    <a:pt x="0" y="6652"/>
                  </a:lnTo>
                  <a:cubicBezTo>
                    <a:pt x="7678" y="13304"/>
                    <a:pt x="7436" y="23983"/>
                    <a:pt x="7436" y="23983"/>
                  </a:cubicBezTo>
                  <a:lnTo>
                    <a:pt x="22943" y="17331"/>
                  </a:lnTo>
                  <a:cubicBezTo>
                    <a:pt x="23787" y="5898"/>
                    <a:pt x="15521" y="0"/>
                    <a:pt x="1552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7"/>
            <p:cNvSpPr/>
            <p:nvPr/>
          </p:nvSpPr>
          <p:spPr>
            <a:xfrm>
              <a:off x="8407528" y="210809"/>
              <a:ext cx="223107" cy="427954"/>
            </a:xfrm>
            <a:custGeom>
              <a:avLst/>
              <a:gdLst/>
              <a:ahLst/>
              <a:cxnLst/>
              <a:rect l="l" t="t" r="r" b="b"/>
              <a:pathLst>
                <a:path w="6170" h="11835" extrusionOk="0">
                  <a:moveTo>
                    <a:pt x="780" y="1"/>
                  </a:moveTo>
                  <a:cubicBezTo>
                    <a:pt x="765" y="1"/>
                    <a:pt x="751" y="3"/>
                    <a:pt x="740" y="8"/>
                  </a:cubicBezTo>
                  <a:cubicBezTo>
                    <a:pt x="363" y="174"/>
                    <a:pt x="1" y="1576"/>
                    <a:pt x="2082" y="6434"/>
                  </a:cubicBezTo>
                  <a:cubicBezTo>
                    <a:pt x="3889" y="10640"/>
                    <a:pt x="5247" y="11835"/>
                    <a:pt x="5710" y="11835"/>
                  </a:cubicBezTo>
                  <a:cubicBezTo>
                    <a:pt x="5742" y="11835"/>
                    <a:pt x="5770" y="11829"/>
                    <a:pt x="5793" y="11818"/>
                  </a:cubicBezTo>
                  <a:cubicBezTo>
                    <a:pt x="6170" y="11668"/>
                    <a:pt x="6019" y="8590"/>
                    <a:pt x="4631" y="5332"/>
                  </a:cubicBezTo>
                  <a:cubicBezTo>
                    <a:pt x="3274" y="2179"/>
                    <a:pt x="1238" y="1"/>
                    <a:pt x="78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7"/>
            <p:cNvSpPr/>
            <p:nvPr/>
          </p:nvSpPr>
          <p:spPr>
            <a:xfrm>
              <a:off x="8433166" y="130895"/>
              <a:ext cx="371472" cy="507831"/>
            </a:xfrm>
            <a:custGeom>
              <a:avLst/>
              <a:gdLst/>
              <a:ahLst/>
              <a:cxnLst/>
              <a:rect l="l" t="t" r="r" b="b"/>
              <a:pathLst>
                <a:path w="10273" h="14044" extrusionOk="0">
                  <a:moveTo>
                    <a:pt x="5204" y="0"/>
                  </a:moveTo>
                  <a:lnTo>
                    <a:pt x="0" y="2233"/>
                  </a:lnTo>
                  <a:cubicBezTo>
                    <a:pt x="5295" y="7980"/>
                    <a:pt x="5054" y="14044"/>
                    <a:pt x="5054" y="14044"/>
                  </a:cubicBezTo>
                  <a:lnTo>
                    <a:pt x="10273" y="11811"/>
                  </a:lnTo>
                  <a:cubicBezTo>
                    <a:pt x="9172" y="4737"/>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7"/>
            <p:cNvSpPr/>
            <p:nvPr/>
          </p:nvSpPr>
          <p:spPr>
            <a:xfrm>
              <a:off x="8445171" y="583042"/>
              <a:ext cx="300020" cy="208426"/>
            </a:xfrm>
            <a:custGeom>
              <a:avLst/>
              <a:gdLst/>
              <a:ahLst/>
              <a:cxnLst/>
              <a:rect l="l" t="t" r="r" b="b"/>
              <a:pathLst>
                <a:path w="8297" h="5764" extrusionOk="0">
                  <a:moveTo>
                    <a:pt x="8297" y="1"/>
                  </a:moveTo>
                  <a:lnTo>
                    <a:pt x="2881" y="2339"/>
                  </a:lnTo>
                  <a:lnTo>
                    <a:pt x="0" y="5763"/>
                  </a:lnTo>
                  <a:lnTo>
                    <a:pt x="6305" y="3048"/>
                  </a:lnTo>
                  <a:lnTo>
                    <a:pt x="8297"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7"/>
            <p:cNvSpPr/>
            <p:nvPr/>
          </p:nvSpPr>
          <p:spPr>
            <a:xfrm>
              <a:off x="8204633" y="132522"/>
              <a:ext cx="357839" cy="108046"/>
            </a:xfrm>
            <a:custGeom>
              <a:avLst/>
              <a:gdLst/>
              <a:ahLst/>
              <a:cxnLst/>
              <a:rect l="l" t="t" r="r" b="b"/>
              <a:pathLst>
                <a:path w="9896" h="2988" extrusionOk="0">
                  <a:moveTo>
                    <a:pt x="6305" y="1"/>
                  </a:moveTo>
                  <a:lnTo>
                    <a:pt x="0" y="2701"/>
                  </a:lnTo>
                  <a:lnTo>
                    <a:pt x="4465" y="2987"/>
                  </a:lnTo>
                  <a:lnTo>
                    <a:pt x="9895" y="649"/>
                  </a:lnTo>
                  <a:lnTo>
                    <a:pt x="630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7"/>
            <p:cNvSpPr/>
            <p:nvPr/>
          </p:nvSpPr>
          <p:spPr>
            <a:xfrm>
              <a:off x="8446256" y="136355"/>
              <a:ext cx="310397" cy="544931"/>
            </a:xfrm>
            <a:custGeom>
              <a:avLst/>
              <a:gdLst/>
              <a:ahLst/>
              <a:cxnLst/>
              <a:rect l="l" t="t" r="r" b="b"/>
              <a:pathLst>
                <a:path w="8584" h="15070" extrusionOk="0">
                  <a:moveTo>
                    <a:pt x="1" y="0"/>
                  </a:moveTo>
                  <a:lnTo>
                    <a:pt x="3228" y="7527"/>
                  </a:lnTo>
                  <a:lnTo>
                    <a:pt x="6456" y="15069"/>
                  </a:lnTo>
                  <a:lnTo>
                    <a:pt x="8583" y="12233"/>
                  </a:lnTo>
                  <a:lnTo>
                    <a:pt x="6049" y="6320"/>
                  </a:lnTo>
                  <a:lnTo>
                    <a:pt x="3515" y="423"/>
                  </a:lnTo>
                  <a:lnTo>
                    <a:pt x="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7"/>
            <p:cNvSpPr/>
            <p:nvPr/>
          </p:nvSpPr>
          <p:spPr>
            <a:xfrm>
              <a:off x="8198630" y="240533"/>
              <a:ext cx="350210" cy="498538"/>
            </a:xfrm>
            <a:custGeom>
              <a:avLst/>
              <a:gdLst/>
              <a:ahLst/>
              <a:cxnLst/>
              <a:rect l="l" t="t" r="r" b="b"/>
              <a:pathLst>
                <a:path w="9685" h="13787" extrusionOk="0">
                  <a:moveTo>
                    <a:pt x="4631" y="0"/>
                  </a:moveTo>
                  <a:lnTo>
                    <a:pt x="0" y="1976"/>
                  </a:lnTo>
                  <a:lnTo>
                    <a:pt x="2534" y="7889"/>
                  </a:lnTo>
                  <a:lnTo>
                    <a:pt x="5069" y="13787"/>
                  </a:lnTo>
                  <a:lnTo>
                    <a:pt x="9684" y="11811"/>
                  </a:lnTo>
                  <a:lnTo>
                    <a:pt x="7859" y="5612"/>
                  </a:lnTo>
                  <a:lnTo>
                    <a:pt x="46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7"/>
            <p:cNvSpPr/>
            <p:nvPr/>
          </p:nvSpPr>
          <p:spPr>
            <a:xfrm>
              <a:off x="3794202" y="211062"/>
              <a:ext cx="4822768" cy="2995024"/>
            </a:xfrm>
            <a:custGeom>
              <a:avLst/>
              <a:gdLst/>
              <a:ahLst/>
              <a:cxnLst/>
              <a:rect l="l" t="t" r="r" b="b"/>
              <a:pathLst>
                <a:path w="133373" h="82827" extrusionOk="0">
                  <a:moveTo>
                    <a:pt x="128320" y="1"/>
                  </a:moveTo>
                  <a:lnTo>
                    <a:pt x="14723" y="14134"/>
                  </a:lnTo>
                  <a:cubicBezTo>
                    <a:pt x="1" y="64560"/>
                    <a:pt x="43216" y="82826"/>
                    <a:pt x="43216" y="82826"/>
                  </a:cubicBezTo>
                  <a:lnTo>
                    <a:pt x="133373" y="11811"/>
                  </a:lnTo>
                  <a:lnTo>
                    <a:pt x="128320"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3" name="Google Shape;193;p17"/>
          <p:cNvGrpSpPr/>
          <p:nvPr/>
        </p:nvGrpSpPr>
        <p:grpSpPr>
          <a:xfrm>
            <a:off x="-346221" y="-209988"/>
            <a:ext cx="5645848" cy="3416074"/>
            <a:chOff x="-346221" y="-209988"/>
            <a:chExt cx="5645848" cy="3416074"/>
          </a:xfrm>
        </p:grpSpPr>
        <p:sp>
          <p:nvSpPr>
            <p:cNvPr id="194" name="Google Shape;194;p17"/>
            <p:cNvSpPr/>
            <p:nvPr/>
          </p:nvSpPr>
          <p:spPr>
            <a:xfrm>
              <a:off x="201932" y="27368"/>
              <a:ext cx="348582" cy="629871"/>
            </a:xfrm>
            <a:custGeom>
              <a:avLst/>
              <a:gdLst/>
              <a:ahLst/>
              <a:cxnLst/>
              <a:rect l="l" t="t" r="r" b="b"/>
              <a:pathLst>
                <a:path w="9640" h="17419" extrusionOk="0">
                  <a:moveTo>
                    <a:pt x="8324" y="1"/>
                  </a:moveTo>
                  <a:cubicBezTo>
                    <a:pt x="7131" y="1"/>
                    <a:pt x="4750" y="3362"/>
                    <a:pt x="2822" y="7856"/>
                  </a:cubicBezTo>
                  <a:cubicBezTo>
                    <a:pt x="770" y="12638"/>
                    <a:pt x="1" y="16907"/>
                    <a:pt x="1102" y="17374"/>
                  </a:cubicBezTo>
                  <a:cubicBezTo>
                    <a:pt x="1170" y="17404"/>
                    <a:pt x="1244" y="17419"/>
                    <a:pt x="1323" y="17419"/>
                  </a:cubicBezTo>
                  <a:cubicBezTo>
                    <a:pt x="2517" y="17419"/>
                    <a:pt x="4879" y="14060"/>
                    <a:pt x="6804" y="9561"/>
                  </a:cubicBezTo>
                  <a:cubicBezTo>
                    <a:pt x="8855" y="4779"/>
                    <a:pt x="9640" y="525"/>
                    <a:pt x="8538" y="43"/>
                  </a:cubicBezTo>
                  <a:cubicBezTo>
                    <a:pt x="8472" y="15"/>
                    <a:pt x="8401"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7"/>
            <p:cNvSpPr/>
            <p:nvPr/>
          </p:nvSpPr>
          <p:spPr>
            <a:xfrm>
              <a:off x="-346221" y="-209988"/>
              <a:ext cx="859632" cy="867261"/>
            </a:xfrm>
            <a:custGeom>
              <a:avLst/>
              <a:gdLst/>
              <a:ahLst/>
              <a:cxnLst/>
              <a:rect l="l" t="t" r="r" b="b"/>
              <a:pathLst>
                <a:path w="23773" h="23984" extrusionOk="0">
                  <a:moveTo>
                    <a:pt x="8267" y="0"/>
                  </a:moveTo>
                  <a:cubicBezTo>
                    <a:pt x="8267" y="0"/>
                    <a:pt x="1" y="5898"/>
                    <a:pt x="845" y="17331"/>
                  </a:cubicBezTo>
                  <a:lnTo>
                    <a:pt x="16352" y="23983"/>
                  </a:lnTo>
                  <a:cubicBezTo>
                    <a:pt x="16352" y="23983"/>
                    <a:pt x="16095" y="13304"/>
                    <a:pt x="23773" y="6652"/>
                  </a:cubicBezTo>
                  <a:lnTo>
                    <a:pt x="826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7"/>
            <p:cNvSpPr/>
            <p:nvPr/>
          </p:nvSpPr>
          <p:spPr>
            <a:xfrm>
              <a:off x="463226" y="210809"/>
              <a:ext cx="223107" cy="427954"/>
            </a:xfrm>
            <a:custGeom>
              <a:avLst/>
              <a:gdLst/>
              <a:ahLst/>
              <a:cxnLst/>
              <a:rect l="l" t="t" r="r" b="b"/>
              <a:pathLst>
                <a:path w="6170" h="11835" extrusionOk="0">
                  <a:moveTo>
                    <a:pt x="5390" y="1"/>
                  </a:moveTo>
                  <a:cubicBezTo>
                    <a:pt x="4932" y="1"/>
                    <a:pt x="2896" y="2179"/>
                    <a:pt x="1539" y="5332"/>
                  </a:cubicBezTo>
                  <a:cubicBezTo>
                    <a:pt x="136" y="8590"/>
                    <a:pt x="0" y="11668"/>
                    <a:pt x="362" y="11818"/>
                  </a:cubicBezTo>
                  <a:cubicBezTo>
                    <a:pt x="386" y="11829"/>
                    <a:pt x="415" y="11835"/>
                    <a:pt x="447" y="11835"/>
                  </a:cubicBezTo>
                  <a:cubicBezTo>
                    <a:pt x="923" y="11835"/>
                    <a:pt x="2281" y="10640"/>
                    <a:pt x="4088" y="6434"/>
                  </a:cubicBezTo>
                  <a:cubicBezTo>
                    <a:pt x="6169" y="1576"/>
                    <a:pt x="5807" y="174"/>
                    <a:pt x="5430" y="8"/>
                  </a:cubicBezTo>
                  <a:cubicBezTo>
                    <a:pt x="5419" y="3"/>
                    <a:pt x="5405" y="1"/>
                    <a:pt x="539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7"/>
            <p:cNvSpPr/>
            <p:nvPr/>
          </p:nvSpPr>
          <p:spPr>
            <a:xfrm>
              <a:off x="289223" y="130895"/>
              <a:ext cx="371472" cy="507831"/>
            </a:xfrm>
            <a:custGeom>
              <a:avLst/>
              <a:gdLst/>
              <a:ahLst/>
              <a:cxnLst/>
              <a:rect l="l" t="t" r="r" b="b"/>
              <a:pathLst>
                <a:path w="10273" h="14044" extrusionOk="0">
                  <a:moveTo>
                    <a:pt x="5069" y="0"/>
                  </a:moveTo>
                  <a:cubicBezTo>
                    <a:pt x="5069" y="0"/>
                    <a:pt x="1101" y="4737"/>
                    <a:pt x="0" y="11811"/>
                  </a:cubicBezTo>
                  <a:lnTo>
                    <a:pt x="5204" y="14044"/>
                  </a:lnTo>
                  <a:cubicBezTo>
                    <a:pt x="5204" y="14044"/>
                    <a:pt x="4978" y="7980"/>
                    <a:pt x="10272" y="2233"/>
                  </a:cubicBez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a:off x="348128" y="583042"/>
              <a:ext cx="300562" cy="208426"/>
            </a:xfrm>
            <a:custGeom>
              <a:avLst/>
              <a:gdLst/>
              <a:ahLst/>
              <a:cxnLst/>
              <a:rect l="l" t="t" r="r" b="b"/>
              <a:pathLst>
                <a:path w="8312" h="5764" extrusionOk="0">
                  <a:moveTo>
                    <a:pt x="0" y="1"/>
                  </a:moveTo>
                  <a:lnTo>
                    <a:pt x="1991" y="3048"/>
                  </a:lnTo>
                  <a:lnTo>
                    <a:pt x="8312" y="5763"/>
                  </a:lnTo>
                  <a:lnTo>
                    <a:pt x="5431" y="2339"/>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a:off x="531388" y="132522"/>
              <a:ext cx="357839" cy="108046"/>
            </a:xfrm>
            <a:custGeom>
              <a:avLst/>
              <a:gdLst/>
              <a:ahLst/>
              <a:cxnLst/>
              <a:rect l="l" t="t" r="r" b="b"/>
              <a:pathLst>
                <a:path w="9896" h="2988" extrusionOk="0">
                  <a:moveTo>
                    <a:pt x="3575" y="1"/>
                  </a:moveTo>
                  <a:lnTo>
                    <a:pt x="1" y="649"/>
                  </a:lnTo>
                  <a:lnTo>
                    <a:pt x="5431" y="2987"/>
                  </a:lnTo>
                  <a:lnTo>
                    <a:pt x="9896" y="2701"/>
                  </a:lnTo>
                  <a:lnTo>
                    <a:pt x="357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a:off x="337208" y="136355"/>
              <a:ext cx="310397" cy="544931"/>
            </a:xfrm>
            <a:custGeom>
              <a:avLst/>
              <a:gdLst/>
              <a:ahLst/>
              <a:cxnLst/>
              <a:rect l="l" t="t" r="r" b="b"/>
              <a:pathLst>
                <a:path w="8584" h="15070" extrusionOk="0">
                  <a:moveTo>
                    <a:pt x="8583" y="0"/>
                  </a:moveTo>
                  <a:lnTo>
                    <a:pt x="5069" y="423"/>
                  </a:lnTo>
                  <a:lnTo>
                    <a:pt x="2535" y="6320"/>
                  </a:lnTo>
                  <a:lnTo>
                    <a:pt x="1" y="12233"/>
                  </a:lnTo>
                  <a:lnTo>
                    <a:pt x="2128" y="15069"/>
                  </a:lnTo>
                  <a:lnTo>
                    <a:pt x="5355" y="7527"/>
                  </a:lnTo>
                  <a:lnTo>
                    <a:pt x="858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a:off x="544478" y="240533"/>
              <a:ext cx="350210" cy="498538"/>
            </a:xfrm>
            <a:custGeom>
              <a:avLst/>
              <a:gdLst/>
              <a:ahLst/>
              <a:cxnLst/>
              <a:rect l="l" t="t" r="r" b="b"/>
              <a:pathLst>
                <a:path w="9685" h="13787" extrusionOk="0">
                  <a:moveTo>
                    <a:pt x="5069" y="0"/>
                  </a:moveTo>
                  <a:lnTo>
                    <a:pt x="1841" y="5612"/>
                  </a:lnTo>
                  <a:lnTo>
                    <a:pt x="1" y="11811"/>
                  </a:lnTo>
                  <a:lnTo>
                    <a:pt x="4631" y="13787"/>
                  </a:lnTo>
                  <a:lnTo>
                    <a:pt x="7150" y="7889"/>
                  </a:lnTo>
                  <a:lnTo>
                    <a:pt x="9684" y="1976"/>
                  </a:ln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7"/>
            <p:cNvSpPr/>
            <p:nvPr/>
          </p:nvSpPr>
          <p:spPr>
            <a:xfrm>
              <a:off x="476316" y="211062"/>
              <a:ext cx="4823310" cy="2995024"/>
            </a:xfrm>
            <a:custGeom>
              <a:avLst/>
              <a:gdLst/>
              <a:ahLst/>
              <a:cxnLst/>
              <a:rect l="l" t="t" r="r" b="b"/>
              <a:pathLst>
                <a:path w="133388" h="82827" extrusionOk="0">
                  <a:moveTo>
                    <a:pt x="5068" y="1"/>
                  </a:moveTo>
                  <a:lnTo>
                    <a:pt x="0" y="11811"/>
                  </a:lnTo>
                  <a:lnTo>
                    <a:pt x="90157" y="82826"/>
                  </a:lnTo>
                  <a:cubicBezTo>
                    <a:pt x="90157" y="82826"/>
                    <a:pt x="133387" y="64560"/>
                    <a:pt x="118665" y="14134"/>
                  </a:cubicBezTo>
                  <a:lnTo>
                    <a:pt x="5068"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3" name="Google Shape;203;p17"/>
          <p:cNvGrpSpPr/>
          <p:nvPr/>
        </p:nvGrpSpPr>
        <p:grpSpPr>
          <a:xfrm>
            <a:off x="3794203" y="1937930"/>
            <a:ext cx="5645877" cy="3415545"/>
            <a:chOff x="3794202" y="1937930"/>
            <a:chExt cx="5645877" cy="3415545"/>
          </a:xfrm>
        </p:grpSpPr>
        <p:sp>
          <p:nvSpPr>
            <p:cNvPr id="204" name="Google Shape;204;p17"/>
            <p:cNvSpPr/>
            <p:nvPr/>
          </p:nvSpPr>
          <p:spPr>
            <a:xfrm>
              <a:off x="8543346" y="4486323"/>
              <a:ext cx="348582" cy="629763"/>
            </a:xfrm>
            <a:custGeom>
              <a:avLst/>
              <a:gdLst/>
              <a:ahLst/>
              <a:cxnLst/>
              <a:rect l="l" t="t" r="r" b="b"/>
              <a:pathLst>
                <a:path w="9640" h="17416" extrusionOk="0">
                  <a:moveTo>
                    <a:pt x="8324" y="1"/>
                  </a:moveTo>
                  <a:cubicBezTo>
                    <a:pt x="7130" y="1"/>
                    <a:pt x="4749" y="3362"/>
                    <a:pt x="2821" y="7856"/>
                  </a:cubicBezTo>
                  <a:cubicBezTo>
                    <a:pt x="770" y="12638"/>
                    <a:pt x="0" y="16906"/>
                    <a:pt x="1102" y="17374"/>
                  </a:cubicBezTo>
                  <a:cubicBezTo>
                    <a:pt x="1168" y="17402"/>
                    <a:pt x="1240" y="17416"/>
                    <a:pt x="1316" y="17416"/>
                  </a:cubicBezTo>
                  <a:cubicBezTo>
                    <a:pt x="2509" y="17416"/>
                    <a:pt x="4876" y="14068"/>
                    <a:pt x="6803" y="9560"/>
                  </a:cubicBezTo>
                  <a:cubicBezTo>
                    <a:pt x="8855" y="4779"/>
                    <a:pt x="9639" y="525"/>
                    <a:pt x="8538" y="43"/>
                  </a:cubicBezTo>
                  <a:cubicBezTo>
                    <a:pt x="8472" y="14"/>
                    <a:pt x="8400"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7"/>
            <p:cNvSpPr/>
            <p:nvPr/>
          </p:nvSpPr>
          <p:spPr>
            <a:xfrm>
              <a:off x="8579904" y="4486757"/>
              <a:ext cx="860174" cy="866719"/>
            </a:xfrm>
            <a:custGeom>
              <a:avLst/>
              <a:gdLst/>
              <a:ahLst/>
              <a:cxnLst/>
              <a:rect l="l" t="t" r="r" b="b"/>
              <a:pathLst>
                <a:path w="23788" h="23969" extrusionOk="0">
                  <a:moveTo>
                    <a:pt x="7436" y="0"/>
                  </a:moveTo>
                  <a:cubicBezTo>
                    <a:pt x="7436" y="1"/>
                    <a:pt x="7678" y="10665"/>
                    <a:pt x="0" y="17332"/>
                  </a:cubicBezTo>
                  <a:lnTo>
                    <a:pt x="15521" y="23969"/>
                  </a:lnTo>
                  <a:cubicBezTo>
                    <a:pt x="15521" y="23969"/>
                    <a:pt x="23787" y="18086"/>
                    <a:pt x="22943" y="6652"/>
                  </a:cubicBezTo>
                  <a:lnTo>
                    <a:pt x="7436"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7"/>
            <p:cNvSpPr/>
            <p:nvPr/>
          </p:nvSpPr>
          <p:spPr>
            <a:xfrm>
              <a:off x="8407528" y="4504801"/>
              <a:ext cx="223107" cy="427917"/>
            </a:xfrm>
            <a:custGeom>
              <a:avLst/>
              <a:gdLst/>
              <a:ahLst/>
              <a:cxnLst/>
              <a:rect l="l" t="t" r="r" b="b"/>
              <a:pathLst>
                <a:path w="6170" h="11834" extrusionOk="0">
                  <a:moveTo>
                    <a:pt x="5717" y="0"/>
                  </a:moveTo>
                  <a:cubicBezTo>
                    <a:pt x="5259" y="0"/>
                    <a:pt x="3897" y="1174"/>
                    <a:pt x="2082" y="5414"/>
                  </a:cubicBezTo>
                  <a:cubicBezTo>
                    <a:pt x="1" y="10271"/>
                    <a:pt x="363" y="11674"/>
                    <a:pt x="740" y="11825"/>
                  </a:cubicBezTo>
                  <a:cubicBezTo>
                    <a:pt x="752" y="11831"/>
                    <a:pt x="767" y="11834"/>
                    <a:pt x="784" y="11834"/>
                  </a:cubicBezTo>
                  <a:cubicBezTo>
                    <a:pt x="1250" y="11834"/>
                    <a:pt x="3278" y="9658"/>
                    <a:pt x="4631" y="6500"/>
                  </a:cubicBezTo>
                  <a:cubicBezTo>
                    <a:pt x="6019" y="3242"/>
                    <a:pt x="6170" y="180"/>
                    <a:pt x="5793" y="14"/>
                  </a:cubicBezTo>
                  <a:cubicBezTo>
                    <a:pt x="5771" y="5"/>
                    <a:pt x="5746" y="0"/>
                    <a:pt x="5717"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7"/>
            <p:cNvSpPr/>
            <p:nvPr/>
          </p:nvSpPr>
          <p:spPr>
            <a:xfrm>
              <a:off x="8433166" y="4504764"/>
              <a:ext cx="371472" cy="508373"/>
            </a:xfrm>
            <a:custGeom>
              <a:avLst/>
              <a:gdLst/>
              <a:ahLst/>
              <a:cxnLst/>
              <a:rect l="l" t="t" r="r" b="b"/>
              <a:pathLst>
                <a:path w="10273" h="14059" extrusionOk="0">
                  <a:moveTo>
                    <a:pt x="5054" y="0"/>
                  </a:moveTo>
                  <a:lnTo>
                    <a:pt x="5054" y="0"/>
                  </a:lnTo>
                  <a:cubicBezTo>
                    <a:pt x="5054" y="0"/>
                    <a:pt x="5295" y="6064"/>
                    <a:pt x="0" y="11811"/>
                  </a:cubicBezTo>
                  <a:lnTo>
                    <a:pt x="5204" y="14058"/>
                  </a:lnTo>
                  <a:cubicBezTo>
                    <a:pt x="5204" y="14058"/>
                    <a:pt x="9172" y="9322"/>
                    <a:pt x="10273" y="2248"/>
                  </a:cubicBezTo>
                  <a:lnTo>
                    <a:pt x="5054"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7"/>
            <p:cNvSpPr/>
            <p:nvPr/>
          </p:nvSpPr>
          <p:spPr>
            <a:xfrm>
              <a:off x="8445171" y="4352566"/>
              <a:ext cx="300020" cy="207848"/>
            </a:xfrm>
            <a:custGeom>
              <a:avLst/>
              <a:gdLst/>
              <a:ahLst/>
              <a:cxnLst/>
              <a:rect l="l" t="t" r="r" b="b"/>
              <a:pathLst>
                <a:path w="8297" h="5748" extrusionOk="0">
                  <a:moveTo>
                    <a:pt x="0" y="1"/>
                  </a:moveTo>
                  <a:lnTo>
                    <a:pt x="2881" y="3425"/>
                  </a:lnTo>
                  <a:lnTo>
                    <a:pt x="8297" y="5748"/>
                  </a:lnTo>
                  <a:lnTo>
                    <a:pt x="6305" y="2701"/>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7"/>
            <p:cNvSpPr/>
            <p:nvPr/>
          </p:nvSpPr>
          <p:spPr>
            <a:xfrm>
              <a:off x="8204633" y="4903467"/>
              <a:ext cx="357839" cy="107468"/>
            </a:xfrm>
            <a:custGeom>
              <a:avLst/>
              <a:gdLst/>
              <a:ahLst/>
              <a:cxnLst/>
              <a:rect l="l" t="t" r="r" b="b"/>
              <a:pathLst>
                <a:path w="9896" h="2972" extrusionOk="0">
                  <a:moveTo>
                    <a:pt x="4465" y="0"/>
                  </a:moveTo>
                  <a:lnTo>
                    <a:pt x="0" y="272"/>
                  </a:lnTo>
                  <a:lnTo>
                    <a:pt x="6305" y="2972"/>
                  </a:lnTo>
                  <a:lnTo>
                    <a:pt x="9895" y="2323"/>
                  </a:lnTo>
                  <a:lnTo>
                    <a:pt x="44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7"/>
            <p:cNvSpPr/>
            <p:nvPr/>
          </p:nvSpPr>
          <p:spPr>
            <a:xfrm>
              <a:off x="8446256" y="4462204"/>
              <a:ext cx="310397" cy="545474"/>
            </a:xfrm>
            <a:custGeom>
              <a:avLst/>
              <a:gdLst/>
              <a:ahLst/>
              <a:cxnLst/>
              <a:rect l="l" t="t" r="r" b="b"/>
              <a:pathLst>
                <a:path w="8584" h="15085" extrusionOk="0">
                  <a:moveTo>
                    <a:pt x="6456" y="1"/>
                  </a:moveTo>
                  <a:lnTo>
                    <a:pt x="3228" y="7543"/>
                  </a:lnTo>
                  <a:lnTo>
                    <a:pt x="1" y="15084"/>
                  </a:lnTo>
                  <a:lnTo>
                    <a:pt x="3515" y="14662"/>
                  </a:lnTo>
                  <a:lnTo>
                    <a:pt x="6049" y="8749"/>
                  </a:lnTo>
                  <a:lnTo>
                    <a:pt x="8583" y="2851"/>
                  </a:lnTo>
                  <a:lnTo>
                    <a:pt x="6456"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7"/>
            <p:cNvSpPr/>
            <p:nvPr/>
          </p:nvSpPr>
          <p:spPr>
            <a:xfrm>
              <a:off x="8198630" y="4404384"/>
              <a:ext cx="350210" cy="499116"/>
            </a:xfrm>
            <a:custGeom>
              <a:avLst/>
              <a:gdLst/>
              <a:ahLst/>
              <a:cxnLst/>
              <a:rect l="l" t="t" r="r" b="b"/>
              <a:pathLst>
                <a:path w="9685" h="13803" extrusionOk="0">
                  <a:moveTo>
                    <a:pt x="5069" y="1"/>
                  </a:moveTo>
                  <a:lnTo>
                    <a:pt x="2534" y="5914"/>
                  </a:lnTo>
                  <a:lnTo>
                    <a:pt x="0" y="11811"/>
                  </a:lnTo>
                  <a:lnTo>
                    <a:pt x="4631" y="13802"/>
                  </a:lnTo>
                  <a:lnTo>
                    <a:pt x="7859" y="8191"/>
                  </a:lnTo>
                  <a:lnTo>
                    <a:pt x="9684" y="1992"/>
                  </a:lnTo>
                  <a:lnTo>
                    <a:pt x="5069"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7"/>
            <p:cNvSpPr/>
            <p:nvPr/>
          </p:nvSpPr>
          <p:spPr>
            <a:xfrm>
              <a:off x="3794202" y="1937930"/>
              <a:ext cx="4822768" cy="2994446"/>
            </a:xfrm>
            <a:custGeom>
              <a:avLst/>
              <a:gdLst/>
              <a:ahLst/>
              <a:cxnLst/>
              <a:rect l="l" t="t" r="r" b="b"/>
              <a:pathLst>
                <a:path w="133373" h="82811" extrusionOk="0">
                  <a:moveTo>
                    <a:pt x="43216" y="0"/>
                  </a:moveTo>
                  <a:cubicBezTo>
                    <a:pt x="43216" y="0"/>
                    <a:pt x="1" y="18252"/>
                    <a:pt x="14723" y="68692"/>
                  </a:cubicBezTo>
                  <a:lnTo>
                    <a:pt x="128320" y="82811"/>
                  </a:lnTo>
                  <a:lnTo>
                    <a:pt x="133373" y="71000"/>
                  </a:lnTo>
                  <a:lnTo>
                    <a:pt x="43216" y="0"/>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3" name="Google Shape;213;p1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14" name="Google Shape;214;p17"/>
          <p:cNvSpPr txBox="1">
            <a:spLocks noGrp="1"/>
          </p:cNvSpPr>
          <p:nvPr>
            <p:ph type="subTitle" idx="1"/>
          </p:nvPr>
        </p:nvSpPr>
        <p:spPr>
          <a:xfrm>
            <a:off x="1952030" y="217630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15" name="Google Shape;215;p17"/>
          <p:cNvSpPr txBox="1">
            <a:spLocks noGrp="1"/>
          </p:cNvSpPr>
          <p:nvPr>
            <p:ph type="subTitle" idx="2"/>
          </p:nvPr>
        </p:nvSpPr>
        <p:spPr>
          <a:xfrm>
            <a:off x="1952030" y="1871875"/>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16" name="Google Shape;216;p17"/>
          <p:cNvSpPr txBox="1">
            <a:spLocks noGrp="1"/>
          </p:cNvSpPr>
          <p:nvPr>
            <p:ph type="subTitle" idx="3"/>
          </p:nvPr>
        </p:nvSpPr>
        <p:spPr>
          <a:xfrm>
            <a:off x="3815250" y="217585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17" name="Google Shape;217;p17"/>
          <p:cNvSpPr txBox="1">
            <a:spLocks noGrp="1"/>
          </p:cNvSpPr>
          <p:nvPr>
            <p:ph type="subTitle" idx="4"/>
          </p:nvPr>
        </p:nvSpPr>
        <p:spPr>
          <a:xfrm>
            <a:off x="3815250" y="187200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18" name="Google Shape;218;p17"/>
          <p:cNvSpPr txBox="1">
            <a:spLocks noGrp="1"/>
          </p:cNvSpPr>
          <p:nvPr>
            <p:ph type="subTitle" idx="5"/>
          </p:nvPr>
        </p:nvSpPr>
        <p:spPr>
          <a:xfrm>
            <a:off x="5678470" y="217585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19" name="Google Shape;219;p17"/>
          <p:cNvSpPr txBox="1">
            <a:spLocks noGrp="1"/>
          </p:cNvSpPr>
          <p:nvPr>
            <p:ph type="subTitle" idx="6"/>
          </p:nvPr>
        </p:nvSpPr>
        <p:spPr>
          <a:xfrm>
            <a:off x="5678470" y="187200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20" name="Google Shape;220;p17"/>
          <p:cNvSpPr txBox="1">
            <a:spLocks noGrp="1"/>
          </p:cNvSpPr>
          <p:nvPr>
            <p:ph type="subTitle" idx="7"/>
          </p:nvPr>
        </p:nvSpPr>
        <p:spPr>
          <a:xfrm>
            <a:off x="2883640" y="387923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1" name="Google Shape;221;p17"/>
          <p:cNvSpPr txBox="1">
            <a:spLocks noGrp="1"/>
          </p:cNvSpPr>
          <p:nvPr>
            <p:ph type="subTitle" idx="8"/>
          </p:nvPr>
        </p:nvSpPr>
        <p:spPr>
          <a:xfrm>
            <a:off x="2883640" y="357538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22" name="Google Shape;222;p17"/>
          <p:cNvSpPr txBox="1">
            <a:spLocks noGrp="1"/>
          </p:cNvSpPr>
          <p:nvPr>
            <p:ph type="subTitle" idx="9"/>
          </p:nvPr>
        </p:nvSpPr>
        <p:spPr>
          <a:xfrm>
            <a:off x="4746847" y="387923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3" name="Google Shape;223;p17"/>
          <p:cNvSpPr txBox="1">
            <a:spLocks noGrp="1"/>
          </p:cNvSpPr>
          <p:nvPr>
            <p:ph type="subTitle" idx="13"/>
          </p:nvPr>
        </p:nvSpPr>
        <p:spPr>
          <a:xfrm>
            <a:off x="4746847" y="357538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Tree>
    <p:extLst>
      <p:ext uri="{BB962C8B-B14F-4D97-AF65-F5344CB8AC3E}">
        <p14:creationId xmlns:p14="http://schemas.microsoft.com/office/powerpoint/2010/main" val="17786912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26" name="Google Shape;226;p18"/>
          <p:cNvSpPr txBox="1">
            <a:spLocks noGrp="1"/>
          </p:cNvSpPr>
          <p:nvPr>
            <p:ph type="subTitle" idx="1"/>
          </p:nvPr>
        </p:nvSpPr>
        <p:spPr>
          <a:xfrm>
            <a:off x="3637275" y="1803329"/>
            <a:ext cx="1869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7" name="Google Shape;227;p18"/>
          <p:cNvSpPr txBox="1">
            <a:spLocks noGrp="1"/>
          </p:cNvSpPr>
          <p:nvPr>
            <p:ph type="subTitle" idx="2"/>
          </p:nvPr>
        </p:nvSpPr>
        <p:spPr>
          <a:xfrm>
            <a:off x="3637200" y="1582150"/>
            <a:ext cx="18696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28" name="Google Shape;228;p18"/>
          <p:cNvSpPr txBox="1">
            <a:spLocks noGrp="1"/>
          </p:cNvSpPr>
          <p:nvPr>
            <p:ph type="subTitle" idx="3"/>
          </p:nvPr>
        </p:nvSpPr>
        <p:spPr>
          <a:xfrm>
            <a:off x="6172200" y="1803250"/>
            <a:ext cx="1869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9" name="Google Shape;229;p18"/>
          <p:cNvSpPr txBox="1">
            <a:spLocks noGrp="1"/>
          </p:cNvSpPr>
          <p:nvPr>
            <p:ph type="subTitle" idx="4"/>
          </p:nvPr>
        </p:nvSpPr>
        <p:spPr>
          <a:xfrm>
            <a:off x="6172200" y="1582150"/>
            <a:ext cx="18696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30" name="Google Shape;230;p18"/>
          <p:cNvSpPr txBox="1">
            <a:spLocks noGrp="1"/>
          </p:cNvSpPr>
          <p:nvPr>
            <p:ph type="subTitle" idx="5"/>
          </p:nvPr>
        </p:nvSpPr>
        <p:spPr>
          <a:xfrm>
            <a:off x="1102275" y="1803375"/>
            <a:ext cx="1869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31" name="Google Shape;231;p18"/>
          <p:cNvSpPr txBox="1">
            <a:spLocks noGrp="1"/>
          </p:cNvSpPr>
          <p:nvPr>
            <p:ph type="subTitle" idx="6"/>
          </p:nvPr>
        </p:nvSpPr>
        <p:spPr>
          <a:xfrm>
            <a:off x="1102275" y="1582075"/>
            <a:ext cx="18696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Tree>
    <p:extLst>
      <p:ext uri="{BB962C8B-B14F-4D97-AF65-F5344CB8AC3E}">
        <p14:creationId xmlns:p14="http://schemas.microsoft.com/office/powerpoint/2010/main" val="271275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1779150" y="1456650"/>
            <a:ext cx="5585700" cy="2230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8" name="Google Shape;58;p8"/>
          <p:cNvSpPr/>
          <p:nvPr/>
        </p:nvSpPr>
        <p:spPr>
          <a:xfrm>
            <a:off x="-1095451" y="3268327"/>
            <a:ext cx="2509831" cy="256280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8"/>
          <p:cNvSpPr/>
          <p:nvPr/>
        </p:nvSpPr>
        <p:spPr>
          <a:xfrm>
            <a:off x="7364847" y="-369274"/>
            <a:ext cx="2431093" cy="227395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8"/>
          <p:cNvSpPr/>
          <p:nvPr/>
        </p:nvSpPr>
        <p:spPr>
          <a:xfrm rot="10800000">
            <a:off x="4080876" y="4090676"/>
            <a:ext cx="4931489" cy="2562861"/>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8"/>
          <p:cNvSpPr/>
          <p:nvPr/>
        </p:nvSpPr>
        <p:spPr>
          <a:xfrm>
            <a:off x="-205275" y="-1417349"/>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870280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3324775" y="957875"/>
            <a:ext cx="4840500" cy="16143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Tree>
    <p:extLst>
      <p:ext uri="{BB962C8B-B14F-4D97-AF65-F5344CB8AC3E}">
        <p14:creationId xmlns:p14="http://schemas.microsoft.com/office/powerpoint/2010/main" val="4117968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36" name="Google Shape;236;p20"/>
          <p:cNvSpPr txBox="1">
            <a:spLocks noGrp="1"/>
          </p:cNvSpPr>
          <p:nvPr>
            <p:ph type="subTitle" idx="1"/>
          </p:nvPr>
        </p:nvSpPr>
        <p:spPr>
          <a:xfrm>
            <a:off x="1996563" y="1920775"/>
            <a:ext cx="1633200" cy="48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0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237" name="Google Shape;237;p20"/>
          <p:cNvSpPr txBox="1">
            <a:spLocks noGrp="1"/>
          </p:cNvSpPr>
          <p:nvPr>
            <p:ph type="subTitle" idx="2"/>
          </p:nvPr>
        </p:nvSpPr>
        <p:spPr>
          <a:xfrm>
            <a:off x="1996563" y="1599575"/>
            <a:ext cx="1633200" cy="43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238" name="Google Shape;238;p20"/>
          <p:cNvSpPr txBox="1">
            <a:spLocks noGrp="1"/>
          </p:cNvSpPr>
          <p:nvPr>
            <p:ph type="subTitle" idx="3"/>
          </p:nvPr>
        </p:nvSpPr>
        <p:spPr>
          <a:xfrm>
            <a:off x="1014038" y="2992525"/>
            <a:ext cx="1633200" cy="48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0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239" name="Google Shape;239;p20"/>
          <p:cNvSpPr txBox="1">
            <a:spLocks noGrp="1"/>
          </p:cNvSpPr>
          <p:nvPr>
            <p:ph type="subTitle" idx="4"/>
          </p:nvPr>
        </p:nvSpPr>
        <p:spPr>
          <a:xfrm>
            <a:off x="1014038" y="2671274"/>
            <a:ext cx="1633200" cy="43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240" name="Google Shape;240;p20"/>
          <p:cNvSpPr txBox="1">
            <a:spLocks noGrp="1"/>
          </p:cNvSpPr>
          <p:nvPr>
            <p:ph type="subTitle" idx="5"/>
          </p:nvPr>
        </p:nvSpPr>
        <p:spPr>
          <a:xfrm flipH="1">
            <a:off x="5514238" y="1920775"/>
            <a:ext cx="1633200" cy="4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0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241" name="Google Shape;241;p20"/>
          <p:cNvSpPr txBox="1">
            <a:spLocks noGrp="1"/>
          </p:cNvSpPr>
          <p:nvPr>
            <p:ph type="subTitle" idx="6"/>
          </p:nvPr>
        </p:nvSpPr>
        <p:spPr>
          <a:xfrm flipH="1">
            <a:off x="5514238" y="1599525"/>
            <a:ext cx="16332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242" name="Google Shape;242;p20"/>
          <p:cNvSpPr txBox="1">
            <a:spLocks noGrp="1"/>
          </p:cNvSpPr>
          <p:nvPr>
            <p:ph type="subTitle" idx="7"/>
          </p:nvPr>
        </p:nvSpPr>
        <p:spPr>
          <a:xfrm flipH="1">
            <a:off x="6496763" y="2992525"/>
            <a:ext cx="1633200" cy="4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0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243" name="Google Shape;243;p20"/>
          <p:cNvSpPr txBox="1">
            <a:spLocks noGrp="1"/>
          </p:cNvSpPr>
          <p:nvPr>
            <p:ph type="subTitle" idx="8"/>
          </p:nvPr>
        </p:nvSpPr>
        <p:spPr>
          <a:xfrm flipH="1">
            <a:off x="6496763" y="2671274"/>
            <a:ext cx="16332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Tree>
    <p:extLst>
      <p:ext uri="{BB962C8B-B14F-4D97-AF65-F5344CB8AC3E}">
        <p14:creationId xmlns:p14="http://schemas.microsoft.com/office/powerpoint/2010/main" val="2787134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44"/>
        <p:cNvGrpSpPr/>
        <p:nvPr/>
      </p:nvGrpSpPr>
      <p:grpSpPr>
        <a:xfrm>
          <a:off x="0" y="0"/>
          <a:ext cx="0" cy="0"/>
          <a:chOff x="0" y="0"/>
          <a:chExt cx="0" cy="0"/>
        </a:xfrm>
      </p:grpSpPr>
      <p:sp>
        <p:nvSpPr>
          <p:cNvPr id="245" name="Google Shape;245;p21"/>
          <p:cNvSpPr/>
          <p:nvPr/>
        </p:nvSpPr>
        <p:spPr>
          <a:xfrm>
            <a:off x="1" y="1457420"/>
            <a:ext cx="9143833" cy="3333521"/>
          </a:xfrm>
          <a:custGeom>
            <a:avLst/>
            <a:gdLst/>
            <a:ahLst/>
            <a:cxnLst/>
            <a:rect l="l" t="t" r="r" b="b"/>
            <a:pathLst>
              <a:path w="285299" h="104010" extrusionOk="0">
                <a:moveTo>
                  <a:pt x="12314" y="4311"/>
                </a:moveTo>
                <a:cubicBezTo>
                  <a:pt x="13016" y="4311"/>
                  <a:pt x="13584" y="4712"/>
                  <a:pt x="13584" y="5196"/>
                </a:cubicBezTo>
                <a:lnTo>
                  <a:pt x="13584" y="12231"/>
                </a:lnTo>
                <a:cubicBezTo>
                  <a:pt x="13584" y="12715"/>
                  <a:pt x="13016" y="13116"/>
                  <a:pt x="12314" y="13116"/>
                </a:cubicBezTo>
                <a:lnTo>
                  <a:pt x="4311" y="13116"/>
                </a:lnTo>
                <a:cubicBezTo>
                  <a:pt x="3592" y="13116"/>
                  <a:pt x="3024" y="12715"/>
                  <a:pt x="3024" y="12231"/>
                </a:cubicBezTo>
                <a:lnTo>
                  <a:pt x="3024" y="5196"/>
                </a:lnTo>
                <a:cubicBezTo>
                  <a:pt x="3024" y="4712"/>
                  <a:pt x="3609" y="4311"/>
                  <a:pt x="4311" y="4311"/>
                </a:cubicBezTo>
                <a:close/>
                <a:moveTo>
                  <a:pt x="31562" y="4311"/>
                </a:moveTo>
                <a:cubicBezTo>
                  <a:pt x="32264" y="4311"/>
                  <a:pt x="32832" y="4712"/>
                  <a:pt x="32832" y="5196"/>
                </a:cubicBezTo>
                <a:lnTo>
                  <a:pt x="32832" y="12231"/>
                </a:lnTo>
                <a:cubicBezTo>
                  <a:pt x="32832" y="12715"/>
                  <a:pt x="32264" y="13116"/>
                  <a:pt x="31562" y="13116"/>
                </a:cubicBezTo>
                <a:lnTo>
                  <a:pt x="23559" y="13116"/>
                </a:lnTo>
                <a:cubicBezTo>
                  <a:pt x="22857" y="13116"/>
                  <a:pt x="22273" y="12715"/>
                  <a:pt x="22273" y="12231"/>
                </a:cubicBezTo>
                <a:lnTo>
                  <a:pt x="22273" y="5196"/>
                </a:lnTo>
                <a:cubicBezTo>
                  <a:pt x="22273" y="4712"/>
                  <a:pt x="22857" y="4311"/>
                  <a:pt x="23559" y="4311"/>
                </a:cubicBezTo>
                <a:close/>
                <a:moveTo>
                  <a:pt x="50811" y="4311"/>
                </a:moveTo>
                <a:cubicBezTo>
                  <a:pt x="51513" y="4311"/>
                  <a:pt x="52097" y="4712"/>
                  <a:pt x="52097" y="5196"/>
                </a:cubicBezTo>
                <a:lnTo>
                  <a:pt x="52097" y="12231"/>
                </a:lnTo>
                <a:cubicBezTo>
                  <a:pt x="52097" y="12715"/>
                  <a:pt x="51513" y="13116"/>
                  <a:pt x="50811" y="13116"/>
                </a:cubicBezTo>
                <a:lnTo>
                  <a:pt x="42807" y="13116"/>
                </a:lnTo>
                <a:cubicBezTo>
                  <a:pt x="42106" y="13116"/>
                  <a:pt x="41521" y="12715"/>
                  <a:pt x="41521" y="12231"/>
                </a:cubicBezTo>
                <a:lnTo>
                  <a:pt x="41521" y="5196"/>
                </a:lnTo>
                <a:cubicBezTo>
                  <a:pt x="41521" y="4712"/>
                  <a:pt x="42106" y="4311"/>
                  <a:pt x="42807" y="4311"/>
                </a:cubicBezTo>
                <a:close/>
                <a:moveTo>
                  <a:pt x="70059" y="4311"/>
                </a:moveTo>
                <a:cubicBezTo>
                  <a:pt x="70761" y="4311"/>
                  <a:pt x="71346" y="4712"/>
                  <a:pt x="71346" y="5196"/>
                </a:cubicBezTo>
                <a:lnTo>
                  <a:pt x="71346" y="12231"/>
                </a:lnTo>
                <a:cubicBezTo>
                  <a:pt x="71346" y="12715"/>
                  <a:pt x="70761" y="13116"/>
                  <a:pt x="70059" y="13116"/>
                </a:cubicBezTo>
                <a:lnTo>
                  <a:pt x="62056" y="13116"/>
                </a:lnTo>
                <a:cubicBezTo>
                  <a:pt x="61354" y="13116"/>
                  <a:pt x="60769" y="12715"/>
                  <a:pt x="60769" y="12231"/>
                </a:cubicBezTo>
                <a:lnTo>
                  <a:pt x="60769" y="5196"/>
                </a:lnTo>
                <a:cubicBezTo>
                  <a:pt x="60769" y="4712"/>
                  <a:pt x="61354" y="4311"/>
                  <a:pt x="62056" y="4311"/>
                </a:cubicBezTo>
                <a:close/>
                <a:moveTo>
                  <a:pt x="89307" y="4311"/>
                </a:moveTo>
                <a:cubicBezTo>
                  <a:pt x="90009" y="4311"/>
                  <a:pt x="90594" y="4712"/>
                  <a:pt x="90594" y="5196"/>
                </a:cubicBezTo>
                <a:lnTo>
                  <a:pt x="90594" y="12231"/>
                </a:lnTo>
                <a:cubicBezTo>
                  <a:pt x="90594" y="12715"/>
                  <a:pt x="90009" y="13116"/>
                  <a:pt x="89307" y="13116"/>
                </a:cubicBezTo>
                <a:lnTo>
                  <a:pt x="81304" y="13116"/>
                </a:lnTo>
                <a:cubicBezTo>
                  <a:pt x="80602" y="13116"/>
                  <a:pt x="80017" y="12715"/>
                  <a:pt x="80017" y="12231"/>
                </a:cubicBezTo>
                <a:lnTo>
                  <a:pt x="80017" y="5196"/>
                </a:lnTo>
                <a:cubicBezTo>
                  <a:pt x="80017" y="4712"/>
                  <a:pt x="80602" y="4311"/>
                  <a:pt x="81304" y="4311"/>
                </a:cubicBezTo>
                <a:close/>
                <a:moveTo>
                  <a:pt x="108556" y="4311"/>
                </a:moveTo>
                <a:cubicBezTo>
                  <a:pt x="109257" y="4311"/>
                  <a:pt x="109842" y="4712"/>
                  <a:pt x="109842" y="5196"/>
                </a:cubicBezTo>
                <a:lnTo>
                  <a:pt x="109842" y="12231"/>
                </a:lnTo>
                <a:cubicBezTo>
                  <a:pt x="109842" y="12715"/>
                  <a:pt x="109257" y="13116"/>
                  <a:pt x="108556" y="13116"/>
                </a:cubicBezTo>
                <a:lnTo>
                  <a:pt x="100552" y="13116"/>
                </a:lnTo>
                <a:cubicBezTo>
                  <a:pt x="99850" y="13116"/>
                  <a:pt x="99266" y="12715"/>
                  <a:pt x="99266" y="12231"/>
                </a:cubicBezTo>
                <a:lnTo>
                  <a:pt x="99266" y="5196"/>
                </a:lnTo>
                <a:cubicBezTo>
                  <a:pt x="99266" y="4712"/>
                  <a:pt x="99850" y="4311"/>
                  <a:pt x="100552" y="4311"/>
                </a:cubicBezTo>
                <a:close/>
                <a:moveTo>
                  <a:pt x="127804" y="4311"/>
                </a:moveTo>
                <a:cubicBezTo>
                  <a:pt x="128506" y="4311"/>
                  <a:pt x="129090" y="4712"/>
                  <a:pt x="129090" y="5196"/>
                </a:cubicBezTo>
                <a:lnTo>
                  <a:pt x="129090" y="12231"/>
                </a:lnTo>
                <a:cubicBezTo>
                  <a:pt x="129090" y="12715"/>
                  <a:pt x="128506" y="13116"/>
                  <a:pt x="127804" y="13116"/>
                </a:cubicBezTo>
                <a:lnTo>
                  <a:pt x="119800" y="13116"/>
                </a:lnTo>
                <a:cubicBezTo>
                  <a:pt x="119099" y="13116"/>
                  <a:pt x="118531" y="12715"/>
                  <a:pt x="118531" y="12231"/>
                </a:cubicBezTo>
                <a:lnTo>
                  <a:pt x="118531" y="5196"/>
                </a:lnTo>
                <a:cubicBezTo>
                  <a:pt x="118531" y="4712"/>
                  <a:pt x="119099" y="4311"/>
                  <a:pt x="119800" y="4311"/>
                </a:cubicBezTo>
                <a:close/>
                <a:moveTo>
                  <a:pt x="147052" y="4311"/>
                </a:moveTo>
                <a:cubicBezTo>
                  <a:pt x="147771" y="4311"/>
                  <a:pt x="148339" y="4712"/>
                  <a:pt x="148339" y="5196"/>
                </a:cubicBezTo>
                <a:lnTo>
                  <a:pt x="148339" y="12231"/>
                </a:lnTo>
                <a:cubicBezTo>
                  <a:pt x="148339" y="12715"/>
                  <a:pt x="147771" y="13116"/>
                  <a:pt x="147052" y="13116"/>
                </a:cubicBezTo>
                <a:lnTo>
                  <a:pt x="139049" y="13116"/>
                </a:lnTo>
                <a:cubicBezTo>
                  <a:pt x="138347" y="13116"/>
                  <a:pt x="137779" y="12715"/>
                  <a:pt x="137779" y="12231"/>
                </a:cubicBezTo>
                <a:lnTo>
                  <a:pt x="137779" y="5196"/>
                </a:lnTo>
                <a:cubicBezTo>
                  <a:pt x="137779" y="4712"/>
                  <a:pt x="138347" y="4311"/>
                  <a:pt x="139049" y="4311"/>
                </a:cubicBezTo>
                <a:close/>
                <a:moveTo>
                  <a:pt x="166317" y="4311"/>
                </a:moveTo>
                <a:cubicBezTo>
                  <a:pt x="167019" y="4311"/>
                  <a:pt x="167587" y="4712"/>
                  <a:pt x="167587" y="5196"/>
                </a:cubicBezTo>
                <a:lnTo>
                  <a:pt x="167587" y="12231"/>
                </a:lnTo>
                <a:cubicBezTo>
                  <a:pt x="167587" y="12715"/>
                  <a:pt x="167019" y="13116"/>
                  <a:pt x="166317" y="13116"/>
                </a:cubicBezTo>
                <a:lnTo>
                  <a:pt x="158314" y="13116"/>
                </a:lnTo>
                <a:cubicBezTo>
                  <a:pt x="157595" y="13116"/>
                  <a:pt x="157027" y="12715"/>
                  <a:pt x="157027" y="12231"/>
                </a:cubicBezTo>
                <a:lnTo>
                  <a:pt x="157027" y="5196"/>
                </a:lnTo>
                <a:cubicBezTo>
                  <a:pt x="157027" y="4712"/>
                  <a:pt x="157595" y="4311"/>
                  <a:pt x="158314" y="4311"/>
                </a:cubicBezTo>
                <a:close/>
                <a:moveTo>
                  <a:pt x="185565" y="4311"/>
                </a:moveTo>
                <a:cubicBezTo>
                  <a:pt x="186267" y="4311"/>
                  <a:pt x="186835" y="4712"/>
                  <a:pt x="186835" y="5196"/>
                </a:cubicBezTo>
                <a:lnTo>
                  <a:pt x="186835" y="12231"/>
                </a:lnTo>
                <a:cubicBezTo>
                  <a:pt x="186835" y="12715"/>
                  <a:pt x="186267" y="13116"/>
                  <a:pt x="185565" y="13116"/>
                </a:cubicBezTo>
                <a:lnTo>
                  <a:pt x="177562" y="13116"/>
                </a:lnTo>
                <a:cubicBezTo>
                  <a:pt x="176844" y="13116"/>
                  <a:pt x="176275" y="12715"/>
                  <a:pt x="176275" y="12231"/>
                </a:cubicBezTo>
                <a:lnTo>
                  <a:pt x="176275" y="5196"/>
                </a:lnTo>
                <a:cubicBezTo>
                  <a:pt x="176275" y="4712"/>
                  <a:pt x="176844" y="4311"/>
                  <a:pt x="177562" y="4311"/>
                </a:cubicBezTo>
                <a:close/>
                <a:moveTo>
                  <a:pt x="204814" y="4311"/>
                </a:moveTo>
                <a:cubicBezTo>
                  <a:pt x="205515" y="4311"/>
                  <a:pt x="206084" y="4712"/>
                  <a:pt x="206084" y="5196"/>
                </a:cubicBezTo>
                <a:lnTo>
                  <a:pt x="206084" y="12231"/>
                </a:lnTo>
                <a:cubicBezTo>
                  <a:pt x="206084" y="12715"/>
                  <a:pt x="205515" y="13116"/>
                  <a:pt x="204814" y="13116"/>
                </a:cubicBezTo>
                <a:lnTo>
                  <a:pt x="196810" y="13116"/>
                </a:lnTo>
                <a:cubicBezTo>
                  <a:pt x="196109" y="13116"/>
                  <a:pt x="195524" y="12715"/>
                  <a:pt x="195524" y="12231"/>
                </a:cubicBezTo>
                <a:lnTo>
                  <a:pt x="195524" y="5196"/>
                </a:lnTo>
                <a:cubicBezTo>
                  <a:pt x="195524" y="4712"/>
                  <a:pt x="196109" y="4311"/>
                  <a:pt x="196810" y="4311"/>
                </a:cubicBezTo>
                <a:close/>
                <a:moveTo>
                  <a:pt x="224062" y="4311"/>
                </a:moveTo>
                <a:cubicBezTo>
                  <a:pt x="224764" y="4311"/>
                  <a:pt x="225332" y="4712"/>
                  <a:pt x="225332" y="5196"/>
                </a:cubicBezTo>
                <a:lnTo>
                  <a:pt x="225332" y="12231"/>
                </a:lnTo>
                <a:cubicBezTo>
                  <a:pt x="225332" y="12715"/>
                  <a:pt x="224764" y="13116"/>
                  <a:pt x="224062" y="13116"/>
                </a:cubicBezTo>
                <a:lnTo>
                  <a:pt x="216059" y="13116"/>
                </a:lnTo>
                <a:cubicBezTo>
                  <a:pt x="215357" y="13116"/>
                  <a:pt x="214772" y="12715"/>
                  <a:pt x="214772" y="12231"/>
                </a:cubicBezTo>
                <a:lnTo>
                  <a:pt x="214772" y="5196"/>
                </a:lnTo>
                <a:cubicBezTo>
                  <a:pt x="214772" y="4712"/>
                  <a:pt x="215357" y="4311"/>
                  <a:pt x="216059" y="4311"/>
                </a:cubicBezTo>
                <a:close/>
                <a:moveTo>
                  <a:pt x="243310" y="4311"/>
                </a:moveTo>
                <a:cubicBezTo>
                  <a:pt x="244012" y="4311"/>
                  <a:pt x="244597" y="4712"/>
                  <a:pt x="244597" y="5196"/>
                </a:cubicBezTo>
                <a:lnTo>
                  <a:pt x="244597" y="12231"/>
                </a:lnTo>
                <a:cubicBezTo>
                  <a:pt x="244597" y="12715"/>
                  <a:pt x="244012" y="13116"/>
                  <a:pt x="243310" y="13116"/>
                </a:cubicBezTo>
                <a:lnTo>
                  <a:pt x="235307" y="13116"/>
                </a:lnTo>
                <a:cubicBezTo>
                  <a:pt x="234605" y="13116"/>
                  <a:pt x="234020" y="12715"/>
                  <a:pt x="234020" y="12231"/>
                </a:cubicBezTo>
                <a:lnTo>
                  <a:pt x="234020" y="5196"/>
                </a:lnTo>
                <a:cubicBezTo>
                  <a:pt x="234020" y="4712"/>
                  <a:pt x="234605" y="4311"/>
                  <a:pt x="235307" y="4311"/>
                </a:cubicBezTo>
                <a:close/>
                <a:moveTo>
                  <a:pt x="262559" y="4311"/>
                </a:moveTo>
                <a:cubicBezTo>
                  <a:pt x="263260" y="4311"/>
                  <a:pt x="263845" y="4712"/>
                  <a:pt x="263845" y="5196"/>
                </a:cubicBezTo>
                <a:lnTo>
                  <a:pt x="263845" y="12231"/>
                </a:lnTo>
                <a:cubicBezTo>
                  <a:pt x="263845" y="12715"/>
                  <a:pt x="263260" y="13116"/>
                  <a:pt x="262559" y="13116"/>
                </a:cubicBezTo>
                <a:lnTo>
                  <a:pt x="254555" y="13116"/>
                </a:lnTo>
                <a:cubicBezTo>
                  <a:pt x="253853" y="13116"/>
                  <a:pt x="253269" y="12715"/>
                  <a:pt x="253269" y="12231"/>
                </a:cubicBezTo>
                <a:lnTo>
                  <a:pt x="253269" y="5196"/>
                </a:lnTo>
                <a:cubicBezTo>
                  <a:pt x="253269" y="4712"/>
                  <a:pt x="253853" y="4311"/>
                  <a:pt x="254555" y="4311"/>
                </a:cubicBezTo>
                <a:close/>
                <a:moveTo>
                  <a:pt x="281807" y="4311"/>
                </a:moveTo>
                <a:cubicBezTo>
                  <a:pt x="282509" y="4311"/>
                  <a:pt x="283093" y="4712"/>
                  <a:pt x="283093" y="5196"/>
                </a:cubicBezTo>
                <a:lnTo>
                  <a:pt x="283093" y="12231"/>
                </a:lnTo>
                <a:cubicBezTo>
                  <a:pt x="283093" y="12715"/>
                  <a:pt x="282509" y="13116"/>
                  <a:pt x="281807" y="13116"/>
                </a:cubicBezTo>
                <a:lnTo>
                  <a:pt x="273803" y="13116"/>
                </a:lnTo>
                <a:cubicBezTo>
                  <a:pt x="273102" y="13116"/>
                  <a:pt x="272517" y="12715"/>
                  <a:pt x="272517" y="12231"/>
                </a:cubicBezTo>
                <a:lnTo>
                  <a:pt x="272517" y="5196"/>
                </a:lnTo>
                <a:cubicBezTo>
                  <a:pt x="272517" y="4712"/>
                  <a:pt x="273102" y="4311"/>
                  <a:pt x="273803" y="4311"/>
                </a:cubicBezTo>
                <a:close/>
                <a:moveTo>
                  <a:pt x="12314" y="88421"/>
                </a:moveTo>
                <a:cubicBezTo>
                  <a:pt x="13016" y="88421"/>
                  <a:pt x="13584" y="88805"/>
                  <a:pt x="13584" y="89290"/>
                </a:cubicBezTo>
                <a:lnTo>
                  <a:pt x="13584" y="96324"/>
                </a:lnTo>
                <a:cubicBezTo>
                  <a:pt x="13584" y="96809"/>
                  <a:pt x="13016" y="97210"/>
                  <a:pt x="12314" y="97210"/>
                </a:cubicBezTo>
                <a:lnTo>
                  <a:pt x="4311" y="97210"/>
                </a:lnTo>
                <a:cubicBezTo>
                  <a:pt x="3592" y="97210"/>
                  <a:pt x="3024" y="96809"/>
                  <a:pt x="3024" y="96324"/>
                </a:cubicBezTo>
                <a:lnTo>
                  <a:pt x="3024" y="89290"/>
                </a:lnTo>
                <a:cubicBezTo>
                  <a:pt x="3024" y="88805"/>
                  <a:pt x="3609" y="88421"/>
                  <a:pt x="4311" y="88421"/>
                </a:cubicBezTo>
                <a:close/>
                <a:moveTo>
                  <a:pt x="31562" y="88421"/>
                </a:moveTo>
                <a:cubicBezTo>
                  <a:pt x="32264" y="88421"/>
                  <a:pt x="32832" y="88805"/>
                  <a:pt x="32832" y="89290"/>
                </a:cubicBezTo>
                <a:lnTo>
                  <a:pt x="32832" y="96324"/>
                </a:lnTo>
                <a:cubicBezTo>
                  <a:pt x="32832" y="96809"/>
                  <a:pt x="32264" y="97210"/>
                  <a:pt x="31562" y="97210"/>
                </a:cubicBezTo>
                <a:lnTo>
                  <a:pt x="23559" y="97210"/>
                </a:lnTo>
                <a:cubicBezTo>
                  <a:pt x="22857" y="97210"/>
                  <a:pt x="22273" y="96809"/>
                  <a:pt x="22273" y="96324"/>
                </a:cubicBezTo>
                <a:lnTo>
                  <a:pt x="22273" y="89290"/>
                </a:lnTo>
                <a:cubicBezTo>
                  <a:pt x="22273" y="88805"/>
                  <a:pt x="22857" y="88421"/>
                  <a:pt x="23559" y="88421"/>
                </a:cubicBezTo>
                <a:close/>
                <a:moveTo>
                  <a:pt x="50811" y="88421"/>
                </a:moveTo>
                <a:cubicBezTo>
                  <a:pt x="51513" y="88421"/>
                  <a:pt x="52097" y="88805"/>
                  <a:pt x="52097" y="89290"/>
                </a:cubicBezTo>
                <a:lnTo>
                  <a:pt x="52097" y="96324"/>
                </a:lnTo>
                <a:cubicBezTo>
                  <a:pt x="52097" y="96809"/>
                  <a:pt x="51513" y="97210"/>
                  <a:pt x="50811" y="97210"/>
                </a:cubicBezTo>
                <a:lnTo>
                  <a:pt x="42807" y="97210"/>
                </a:lnTo>
                <a:cubicBezTo>
                  <a:pt x="42106" y="97210"/>
                  <a:pt x="41521" y="96809"/>
                  <a:pt x="41521" y="96324"/>
                </a:cubicBezTo>
                <a:lnTo>
                  <a:pt x="41521" y="89290"/>
                </a:lnTo>
                <a:cubicBezTo>
                  <a:pt x="41521" y="88805"/>
                  <a:pt x="42106" y="88421"/>
                  <a:pt x="42807" y="88421"/>
                </a:cubicBezTo>
                <a:close/>
                <a:moveTo>
                  <a:pt x="70059" y="88421"/>
                </a:moveTo>
                <a:cubicBezTo>
                  <a:pt x="70761" y="88421"/>
                  <a:pt x="71346" y="88805"/>
                  <a:pt x="71346" y="89290"/>
                </a:cubicBezTo>
                <a:lnTo>
                  <a:pt x="71346" y="96324"/>
                </a:lnTo>
                <a:cubicBezTo>
                  <a:pt x="71346" y="96809"/>
                  <a:pt x="70761" y="97210"/>
                  <a:pt x="70059" y="97210"/>
                </a:cubicBezTo>
                <a:lnTo>
                  <a:pt x="62056" y="97210"/>
                </a:lnTo>
                <a:cubicBezTo>
                  <a:pt x="61354" y="97210"/>
                  <a:pt x="60769" y="96809"/>
                  <a:pt x="60769" y="96324"/>
                </a:cubicBezTo>
                <a:lnTo>
                  <a:pt x="60769" y="89290"/>
                </a:lnTo>
                <a:cubicBezTo>
                  <a:pt x="60769" y="88805"/>
                  <a:pt x="61354" y="88421"/>
                  <a:pt x="62056" y="88421"/>
                </a:cubicBezTo>
                <a:close/>
                <a:moveTo>
                  <a:pt x="89307" y="88421"/>
                </a:moveTo>
                <a:cubicBezTo>
                  <a:pt x="90009" y="88421"/>
                  <a:pt x="90594" y="88805"/>
                  <a:pt x="90594" y="89290"/>
                </a:cubicBezTo>
                <a:lnTo>
                  <a:pt x="90594" y="96324"/>
                </a:lnTo>
                <a:cubicBezTo>
                  <a:pt x="90594" y="96809"/>
                  <a:pt x="90009" y="97210"/>
                  <a:pt x="89307" y="97210"/>
                </a:cubicBezTo>
                <a:lnTo>
                  <a:pt x="81304" y="97210"/>
                </a:lnTo>
                <a:cubicBezTo>
                  <a:pt x="80602" y="97210"/>
                  <a:pt x="80017" y="96809"/>
                  <a:pt x="80017" y="96324"/>
                </a:cubicBezTo>
                <a:lnTo>
                  <a:pt x="80017" y="89290"/>
                </a:lnTo>
                <a:cubicBezTo>
                  <a:pt x="80017" y="88805"/>
                  <a:pt x="80602" y="88421"/>
                  <a:pt x="81304" y="88421"/>
                </a:cubicBezTo>
                <a:close/>
                <a:moveTo>
                  <a:pt x="108556" y="88421"/>
                </a:moveTo>
                <a:cubicBezTo>
                  <a:pt x="109257" y="88421"/>
                  <a:pt x="109842" y="88805"/>
                  <a:pt x="109842" y="89290"/>
                </a:cubicBezTo>
                <a:lnTo>
                  <a:pt x="109842" y="96324"/>
                </a:lnTo>
                <a:cubicBezTo>
                  <a:pt x="109842" y="96809"/>
                  <a:pt x="109257" y="97210"/>
                  <a:pt x="108556" y="97210"/>
                </a:cubicBezTo>
                <a:lnTo>
                  <a:pt x="100552" y="97210"/>
                </a:lnTo>
                <a:cubicBezTo>
                  <a:pt x="99850" y="97210"/>
                  <a:pt x="99266" y="96809"/>
                  <a:pt x="99266" y="96324"/>
                </a:cubicBezTo>
                <a:lnTo>
                  <a:pt x="99266" y="89290"/>
                </a:lnTo>
                <a:cubicBezTo>
                  <a:pt x="99266" y="88805"/>
                  <a:pt x="99850" y="88421"/>
                  <a:pt x="100552" y="88421"/>
                </a:cubicBezTo>
                <a:close/>
                <a:moveTo>
                  <a:pt x="127804" y="88421"/>
                </a:moveTo>
                <a:cubicBezTo>
                  <a:pt x="128506" y="88421"/>
                  <a:pt x="129090" y="88805"/>
                  <a:pt x="129090" y="89290"/>
                </a:cubicBezTo>
                <a:lnTo>
                  <a:pt x="129090" y="96324"/>
                </a:lnTo>
                <a:cubicBezTo>
                  <a:pt x="129090" y="96809"/>
                  <a:pt x="128506" y="97210"/>
                  <a:pt x="127804" y="97210"/>
                </a:cubicBezTo>
                <a:lnTo>
                  <a:pt x="119800" y="97210"/>
                </a:lnTo>
                <a:cubicBezTo>
                  <a:pt x="119099" y="97210"/>
                  <a:pt x="118531" y="96809"/>
                  <a:pt x="118531" y="96324"/>
                </a:cubicBezTo>
                <a:lnTo>
                  <a:pt x="118531" y="89290"/>
                </a:lnTo>
                <a:cubicBezTo>
                  <a:pt x="118531" y="88805"/>
                  <a:pt x="119099" y="88421"/>
                  <a:pt x="119800" y="88421"/>
                </a:cubicBezTo>
                <a:close/>
                <a:moveTo>
                  <a:pt x="147052" y="88421"/>
                </a:moveTo>
                <a:cubicBezTo>
                  <a:pt x="147771" y="88421"/>
                  <a:pt x="148339" y="88805"/>
                  <a:pt x="148339" y="89290"/>
                </a:cubicBezTo>
                <a:lnTo>
                  <a:pt x="148339" y="96324"/>
                </a:lnTo>
                <a:cubicBezTo>
                  <a:pt x="148339" y="96809"/>
                  <a:pt x="147771" y="97210"/>
                  <a:pt x="147052" y="97210"/>
                </a:cubicBezTo>
                <a:lnTo>
                  <a:pt x="139049" y="97210"/>
                </a:lnTo>
                <a:cubicBezTo>
                  <a:pt x="138347" y="97210"/>
                  <a:pt x="137779" y="96809"/>
                  <a:pt x="137779" y="96324"/>
                </a:cubicBezTo>
                <a:lnTo>
                  <a:pt x="137779" y="89290"/>
                </a:lnTo>
                <a:cubicBezTo>
                  <a:pt x="137779" y="88805"/>
                  <a:pt x="138347" y="88421"/>
                  <a:pt x="139049" y="88421"/>
                </a:cubicBezTo>
                <a:close/>
                <a:moveTo>
                  <a:pt x="166317" y="88421"/>
                </a:moveTo>
                <a:cubicBezTo>
                  <a:pt x="167019" y="88421"/>
                  <a:pt x="167587" y="88805"/>
                  <a:pt x="167587" y="89290"/>
                </a:cubicBezTo>
                <a:lnTo>
                  <a:pt x="167587" y="96324"/>
                </a:lnTo>
                <a:cubicBezTo>
                  <a:pt x="167587" y="96809"/>
                  <a:pt x="167019" y="97210"/>
                  <a:pt x="166317" y="97210"/>
                </a:cubicBezTo>
                <a:lnTo>
                  <a:pt x="158314" y="97210"/>
                </a:lnTo>
                <a:cubicBezTo>
                  <a:pt x="157595" y="97210"/>
                  <a:pt x="157027" y="96809"/>
                  <a:pt x="157027" y="96324"/>
                </a:cubicBezTo>
                <a:lnTo>
                  <a:pt x="157027" y="89290"/>
                </a:lnTo>
                <a:cubicBezTo>
                  <a:pt x="157027" y="88805"/>
                  <a:pt x="157595" y="88421"/>
                  <a:pt x="158314" y="88421"/>
                </a:cubicBezTo>
                <a:close/>
                <a:moveTo>
                  <a:pt x="185565" y="88421"/>
                </a:moveTo>
                <a:cubicBezTo>
                  <a:pt x="186267" y="88421"/>
                  <a:pt x="186835" y="88805"/>
                  <a:pt x="186835" y="89290"/>
                </a:cubicBezTo>
                <a:lnTo>
                  <a:pt x="186835" y="96324"/>
                </a:lnTo>
                <a:cubicBezTo>
                  <a:pt x="186835" y="96809"/>
                  <a:pt x="186267" y="97210"/>
                  <a:pt x="185565" y="97210"/>
                </a:cubicBezTo>
                <a:lnTo>
                  <a:pt x="177562" y="97210"/>
                </a:lnTo>
                <a:cubicBezTo>
                  <a:pt x="176844" y="97210"/>
                  <a:pt x="176275" y="96809"/>
                  <a:pt x="176275" y="96324"/>
                </a:cubicBezTo>
                <a:lnTo>
                  <a:pt x="176275" y="89290"/>
                </a:lnTo>
                <a:cubicBezTo>
                  <a:pt x="176275" y="88805"/>
                  <a:pt x="176844" y="88421"/>
                  <a:pt x="177562" y="88421"/>
                </a:cubicBezTo>
                <a:close/>
                <a:moveTo>
                  <a:pt x="204814" y="88421"/>
                </a:moveTo>
                <a:cubicBezTo>
                  <a:pt x="205515" y="88421"/>
                  <a:pt x="206084" y="88805"/>
                  <a:pt x="206084" y="89290"/>
                </a:cubicBezTo>
                <a:lnTo>
                  <a:pt x="206084" y="96324"/>
                </a:lnTo>
                <a:cubicBezTo>
                  <a:pt x="206084" y="96809"/>
                  <a:pt x="205515" y="97210"/>
                  <a:pt x="204814" y="97210"/>
                </a:cubicBezTo>
                <a:lnTo>
                  <a:pt x="196810" y="97210"/>
                </a:lnTo>
                <a:cubicBezTo>
                  <a:pt x="196109" y="97210"/>
                  <a:pt x="195524" y="96809"/>
                  <a:pt x="195524" y="96324"/>
                </a:cubicBezTo>
                <a:lnTo>
                  <a:pt x="195524" y="89290"/>
                </a:lnTo>
                <a:cubicBezTo>
                  <a:pt x="195524" y="88805"/>
                  <a:pt x="196109" y="88421"/>
                  <a:pt x="196810" y="88421"/>
                </a:cubicBezTo>
                <a:close/>
                <a:moveTo>
                  <a:pt x="224062" y="88421"/>
                </a:moveTo>
                <a:cubicBezTo>
                  <a:pt x="224764" y="88421"/>
                  <a:pt x="225332" y="88805"/>
                  <a:pt x="225332" y="89290"/>
                </a:cubicBezTo>
                <a:lnTo>
                  <a:pt x="225332" y="96324"/>
                </a:lnTo>
                <a:cubicBezTo>
                  <a:pt x="225332" y="96809"/>
                  <a:pt x="224764" y="97210"/>
                  <a:pt x="224062" y="97210"/>
                </a:cubicBezTo>
                <a:lnTo>
                  <a:pt x="216059" y="97210"/>
                </a:lnTo>
                <a:cubicBezTo>
                  <a:pt x="215357" y="97210"/>
                  <a:pt x="214772" y="96809"/>
                  <a:pt x="214772" y="96324"/>
                </a:cubicBezTo>
                <a:lnTo>
                  <a:pt x="214772" y="89290"/>
                </a:lnTo>
                <a:cubicBezTo>
                  <a:pt x="214772" y="88805"/>
                  <a:pt x="215357" y="88421"/>
                  <a:pt x="216059" y="88421"/>
                </a:cubicBezTo>
                <a:close/>
                <a:moveTo>
                  <a:pt x="243310" y="88421"/>
                </a:moveTo>
                <a:cubicBezTo>
                  <a:pt x="244012" y="88421"/>
                  <a:pt x="244597" y="88805"/>
                  <a:pt x="244597" y="89290"/>
                </a:cubicBezTo>
                <a:lnTo>
                  <a:pt x="244597" y="96324"/>
                </a:lnTo>
                <a:cubicBezTo>
                  <a:pt x="244597" y="96809"/>
                  <a:pt x="244012" y="97210"/>
                  <a:pt x="243310" y="97210"/>
                </a:cubicBezTo>
                <a:lnTo>
                  <a:pt x="235307" y="97210"/>
                </a:lnTo>
                <a:cubicBezTo>
                  <a:pt x="234605" y="97210"/>
                  <a:pt x="234020" y="96809"/>
                  <a:pt x="234020" y="96324"/>
                </a:cubicBezTo>
                <a:lnTo>
                  <a:pt x="234020" y="89290"/>
                </a:lnTo>
                <a:cubicBezTo>
                  <a:pt x="234020" y="88805"/>
                  <a:pt x="234605" y="88421"/>
                  <a:pt x="235307" y="88421"/>
                </a:cubicBezTo>
                <a:close/>
                <a:moveTo>
                  <a:pt x="262559" y="88421"/>
                </a:moveTo>
                <a:cubicBezTo>
                  <a:pt x="263260" y="88421"/>
                  <a:pt x="263845" y="88805"/>
                  <a:pt x="263845" y="89290"/>
                </a:cubicBezTo>
                <a:lnTo>
                  <a:pt x="263845" y="96324"/>
                </a:lnTo>
                <a:cubicBezTo>
                  <a:pt x="263845" y="96809"/>
                  <a:pt x="263260" y="97210"/>
                  <a:pt x="262559" y="97210"/>
                </a:cubicBezTo>
                <a:lnTo>
                  <a:pt x="254555" y="97210"/>
                </a:lnTo>
                <a:cubicBezTo>
                  <a:pt x="253853" y="97210"/>
                  <a:pt x="253269" y="96809"/>
                  <a:pt x="253269" y="96324"/>
                </a:cubicBezTo>
                <a:lnTo>
                  <a:pt x="253269" y="89290"/>
                </a:lnTo>
                <a:cubicBezTo>
                  <a:pt x="253269" y="88805"/>
                  <a:pt x="253853" y="88421"/>
                  <a:pt x="254555" y="88421"/>
                </a:cubicBezTo>
                <a:close/>
                <a:moveTo>
                  <a:pt x="281807" y="88421"/>
                </a:moveTo>
                <a:cubicBezTo>
                  <a:pt x="282509" y="88421"/>
                  <a:pt x="283093" y="88805"/>
                  <a:pt x="283093" y="89290"/>
                </a:cubicBezTo>
                <a:lnTo>
                  <a:pt x="283093" y="96324"/>
                </a:lnTo>
                <a:cubicBezTo>
                  <a:pt x="283093" y="96809"/>
                  <a:pt x="282509" y="97210"/>
                  <a:pt x="281807" y="97210"/>
                </a:cubicBezTo>
                <a:lnTo>
                  <a:pt x="273803" y="97210"/>
                </a:lnTo>
                <a:cubicBezTo>
                  <a:pt x="273102" y="97210"/>
                  <a:pt x="272517" y="96809"/>
                  <a:pt x="272517" y="96324"/>
                </a:cubicBezTo>
                <a:lnTo>
                  <a:pt x="272517" y="89290"/>
                </a:lnTo>
                <a:cubicBezTo>
                  <a:pt x="272517" y="88805"/>
                  <a:pt x="273102" y="88421"/>
                  <a:pt x="273803" y="88421"/>
                </a:cubicBezTo>
                <a:close/>
                <a:moveTo>
                  <a:pt x="0" y="0"/>
                </a:moveTo>
                <a:lnTo>
                  <a:pt x="0" y="104010"/>
                </a:lnTo>
                <a:lnTo>
                  <a:pt x="285299" y="104010"/>
                </a:lnTo>
                <a:lnTo>
                  <a:pt x="2852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47" name="Google Shape;247;p21"/>
          <p:cNvSpPr txBox="1">
            <a:spLocks noGrp="1"/>
          </p:cNvSpPr>
          <p:nvPr>
            <p:ph type="subTitle" idx="1"/>
          </p:nvPr>
        </p:nvSpPr>
        <p:spPr>
          <a:xfrm>
            <a:off x="3633150" y="3386560"/>
            <a:ext cx="18777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100">
                <a:solidFill>
                  <a:schemeClr val="dk1"/>
                </a:solidFill>
              </a:defRPr>
            </a:lvl1pPr>
            <a:lvl2pPr lvl="1" algn="ctr" rtl="0">
              <a:lnSpc>
                <a:spcPct val="100000"/>
              </a:lnSpc>
              <a:spcBef>
                <a:spcPts val="0"/>
              </a:spcBef>
              <a:spcAft>
                <a:spcPts val="0"/>
              </a:spcAft>
              <a:buClr>
                <a:schemeClr val="dk1"/>
              </a:buClr>
              <a:buSzPts val="950"/>
              <a:buNone/>
              <a:defRPr sz="950">
                <a:solidFill>
                  <a:schemeClr val="dk1"/>
                </a:solidFill>
              </a:defRPr>
            </a:lvl2pPr>
            <a:lvl3pPr lvl="2" algn="ctr" rtl="0">
              <a:lnSpc>
                <a:spcPct val="100000"/>
              </a:lnSpc>
              <a:spcBef>
                <a:spcPts val="0"/>
              </a:spcBef>
              <a:spcAft>
                <a:spcPts val="0"/>
              </a:spcAft>
              <a:buClr>
                <a:schemeClr val="dk1"/>
              </a:buClr>
              <a:buSzPts val="950"/>
              <a:buNone/>
              <a:defRPr sz="950">
                <a:solidFill>
                  <a:schemeClr val="dk1"/>
                </a:solidFill>
              </a:defRPr>
            </a:lvl3pPr>
            <a:lvl4pPr lvl="3" algn="ctr" rtl="0">
              <a:lnSpc>
                <a:spcPct val="100000"/>
              </a:lnSpc>
              <a:spcBef>
                <a:spcPts val="0"/>
              </a:spcBef>
              <a:spcAft>
                <a:spcPts val="0"/>
              </a:spcAft>
              <a:buClr>
                <a:schemeClr val="dk1"/>
              </a:buClr>
              <a:buSzPts val="950"/>
              <a:buNone/>
              <a:defRPr sz="950">
                <a:solidFill>
                  <a:schemeClr val="dk1"/>
                </a:solidFill>
              </a:defRPr>
            </a:lvl4pPr>
            <a:lvl5pPr lvl="4" algn="ctr" rtl="0">
              <a:lnSpc>
                <a:spcPct val="100000"/>
              </a:lnSpc>
              <a:spcBef>
                <a:spcPts val="0"/>
              </a:spcBef>
              <a:spcAft>
                <a:spcPts val="0"/>
              </a:spcAft>
              <a:buClr>
                <a:schemeClr val="dk1"/>
              </a:buClr>
              <a:buSzPts val="950"/>
              <a:buNone/>
              <a:defRPr sz="950">
                <a:solidFill>
                  <a:schemeClr val="dk1"/>
                </a:solidFill>
              </a:defRPr>
            </a:lvl5pPr>
            <a:lvl6pPr lvl="5" algn="ctr" rtl="0">
              <a:lnSpc>
                <a:spcPct val="100000"/>
              </a:lnSpc>
              <a:spcBef>
                <a:spcPts val="0"/>
              </a:spcBef>
              <a:spcAft>
                <a:spcPts val="0"/>
              </a:spcAft>
              <a:buClr>
                <a:schemeClr val="dk1"/>
              </a:buClr>
              <a:buSzPts val="950"/>
              <a:buNone/>
              <a:defRPr sz="950">
                <a:solidFill>
                  <a:schemeClr val="dk1"/>
                </a:solidFill>
              </a:defRPr>
            </a:lvl6pPr>
            <a:lvl7pPr lvl="6" algn="ctr" rtl="0">
              <a:lnSpc>
                <a:spcPct val="100000"/>
              </a:lnSpc>
              <a:spcBef>
                <a:spcPts val="0"/>
              </a:spcBef>
              <a:spcAft>
                <a:spcPts val="0"/>
              </a:spcAft>
              <a:buClr>
                <a:schemeClr val="dk1"/>
              </a:buClr>
              <a:buSzPts val="950"/>
              <a:buNone/>
              <a:defRPr sz="950">
                <a:solidFill>
                  <a:schemeClr val="dk1"/>
                </a:solidFill>
              </a:defRPr>
            </a:lvl7pPr>
            <a:lvl8pPr lvl="7" algn="ctr" rtl="0">
              <a:lnSpc>
                <a:spcPct val="100000"/>
              </a:lnSpc>
              <a:spcBef>
                <a:spcPts val="0"/>
              </a:spcBef>
              <a:spcAft>
                <a:spcPts val="0"/>
              </a:spcAft>
              <a:buClr>
                <a:schemeClr val="dk1"/>
              </a:buClr>
              <a:buSzPts val="950"/>
              <a:buNone/>
              <a:defRPr sz="950">
                <a:solidFill>
                  <a:schemeClr val="dk1"/>
                </a:solidFill>
              </a:defRPr>
            </a:lvl8pPr>
            <a:lvl9pPr lvl="8" algn="ctr" rtl="0">
              <a:lnSpc>
                <a:spcPct val="100000"/>
              </a:lnSpc>
              <a:spcBef>
                <a:spcPts val="0"/>
              </a:spcBef>
              <a:spcAft>
                <a:spcPts val="0"/>
              </a:spcAft>
              <a:buClr>
                <a:schemeClr val="dk1"/>
              </a:buClr>
              <a:buSzPts val="950"/>
              <a:buNone/>
              <a:defRPr sz="950">
                <a:solidFill>
                  <a:schemeClr val="dk1"/>
                </a:solidFill>
              </a:defRPr>
            </a:lvl9pPr>
          </a:lstStyle>
          <a:p>
            <a:endParaRPr/>
          </a:p>
        </p:txBody>
      </p:sp>
      <p:sp>
        <p:nvSpPr>
          <p:cNvPr id="248" name="Google Shape;248;p21"/>
          <p:cNvSpPr txBox="1">
            <a:spLocks noGrp="1"/>
          </p:cNvSpPr>
          <p:nvPr>
            <p:ph type="subTitle" idx="2"/>
          </p:nvPr>
        </p:nvSpPr>
        <p:spPr>
          <a:xfrm>
            <a:off x="3633150" y="3152183"/>
            <a:ext cx="18777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0"/>
              </a:spcBef>
              <a:spcAft>
                <a:spcPts val="0"/>
              </a:spcAft>
              <a:buClr>
                <a:schemeClr val="dk1"/>
              </a:buClr>
              <a:buSzPts val="1600"/>
              <a:buNone/>
              <a:defRPr sz="1600" b="1">
                <a:solidFill>
                  <a:schemeClr val="dk1"/>
                </a:solidFill>
              </a:defRPr>
            </a:lvl2pPr>
            <a:lvl3pPr lvl="2" algn="ctr" rtl="0">
              <a:lnSpc>
                <a:spcPct val="100000"/>
              </a:lnSpc>
              <a:spcBef>
                <a:spcPts val="0"/>
              </a:spcBef>
              <a:spcAft>
                <a:spcPts val="0"/>
              </a:spcAft>
              <a:buClr>
                <a:schemeClr val="dk1"/>
              </a:buClr>
              <a:buSzPts val="1600"/>
              <a:buNone/>
              <a:defRPr sz="1600" b="1">
                <a:solidFill>
                  <a:schemeClr val="dk1"/>
                </a:solidFill>
              </a:defRPr>
            </a:lvl3pPr>
            <a:lvl4pPr lvl="3" algn="ctr" rtl="0">
              <a:lnSpc>
                <a:spcPct val="100000"/>
              </a:lnSpc>
              <a:spcBef>
                <a:spcPts val="0"/>
              </a:spcBef>
              <a:spcAft>
                <a:spcPts val="0"/>
              </a:spcAft>
              <a:buClr>
                <a:schemeClr val="dk1"/>
              </a:buClr>
              <a:buSzPts val="1600"/>
              <a:buNone/>
              <a:defRPr sz="1600" b="1">
                <a:solidFill>
                  <a:schemeClr val="dk1"/>
                </a:solidFill>
              </a:defRPr>
            </a:lvl4pPr>
            <a:lvl5pPr lvl="4" algn="ctr" rtl="0">
              <a:lnSpc>
                <a:spcPct val="100000"/>
              </a:lnSpc>
              <a:spcBef>
                <a:spcPts val="0"/>
              </a:spcBef>
              <a:spcAft>
                <a:spcPts val="0"/>
              </a:spcAft>
              <a:buClr>
                <a:schemeClr val="dk1"/>
              </a:buClr>
              <a:buSzPts val="1600"/>
              <a:buNone/>
              <a:defRPr sz="1600" b="1">
                <a:solidFill>
                  <a:schemeClr val="dk1"/>
                </a:solidFill>
              </a:defRPr>
            </a:lvl5pPr>
            <a:lvl6pPr lvl="5" algn="ctr" rtl="0">
              <a:lnSpc>
                <a:spcPct val="100000"/>
              </a:lnSpc>
              <a:spcBef>
                <a:spcPts val="0"/>
              </a:spcBef>
              <a:spcAft>
                <a:spcPts val="0"/>
              </a:spcAft>
              <a:buClr>
                <a:schemeClr val="dk1"/>
              </a:buClr>
              <a:buSzPts val="1600"/>
              <a:buNone/>
              <a:defRPr sz="1600" b="1">
                <a:solidFill>
                  <a:schemeClr val="dk1"/>
                </a:solidFill>
              </a:defRPr>
            </a:lvl6pPr>
            <a:lvl7pPr lvl="6" algn="ctr" rtl="0">
              <a:lnSpc>
                <a:spcPct val="100000"/>
              </a:lnSpc>
              <a:spcBef>
                <a:spcPts val="0"/>
              </a:spcBef>
              <a:spcAft>
                <a:spcPts val="0"/>
              </a:spcAft>
              <a:buClr>
                <a:schemeClr val="dk1"/>
              </a:buClr>
              <a:buSzPts val="1600"/>
              <a:buNone/>
              <a:defRPr sz="1600" b="1">
                <a:solidFill>
                  <a:schemeClr val="dk1"/>
                </a:solidFill>
              </a:defRPr>
            </a:lvl7pPr>
            <a:lvl8pPr lvl="7" algn="ctr" rtl="0">
              <a:lnSpc>
                <a:spcPct val="100000"/>
              </a:lnSpc>
              <a:spcBef>
                <a:spcPts val="0"/>
              </a:spcBef>
              <a:spcAft>
                <a:spcPts val="0"/>
              </a:spcAft>
              <a:buClr>
                <a:schemeClr val="dk1"/>
              </a:buClr>
              <a:buSzPts val="1600"/>
              <a:buNone/>
              <a:defRPr sz="1600" b="1">
                <a:solidFill>
                  <a:schemeClr val="dk1"/>
                </a:solidFill>
              </a:defRPr>
            </a:lvl8pPr>
            <a:lvl9pPr lvl="8" algn="ctr" rtl="0">
              <a:lnSpc>
                <a:spcPct val="100000"/>
              </a:lnSpc>
              <a:spcBef>
                <a:spcPts val="0"/>
              </a:spcBef>
              <a:spcAft>
                <a:spcPts val="0"/>
              </a:spcAft>
              <a:buClr>
                <a:schemeClr val="dk1"/>
              </a:buClr>
              <a:buSzPts val="1600"/>
              <a:buNone/>
              <a:defRPr sz="1600" b="1">
                <a:solidFill>
                  <a:schemeClr val="dk1"/>
                </a:solidFill>
              </a:defRPr>
            </a:lvl9pPr>
          </a:lstStyle>
          <a:p>
            <a:endParaRPr/>
          </a:p>
        </p:txBody>
      </p:sp>
      <p:sp>
        <p:nvSpPr>
          <p:cNvPr id="249" name="Google Shape;249;p21"/>
          <p:cNvSpPr txBox="1">
            <a:spLocks noGrp="1"/>
          </p:cNvSpPr>
          <p:nvPr>
            <p:ph type="subTitle" idx="3"/>
          </p:nvPr>
        </p:nvSpPr>
        <p:spPr>
          <a:xfrm>
            <a:off x="6168140" y="3386483"/>
            <a:ext cx="18777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100">
                <a:solidFill>
                  <a:schemeClr val="dk1"/>
                </a:solidFill>
              </a:defRPr>
            </a:lvl1pPr>
            <a:lvl2pPr lvl="1" algn="ctr" rtl="0">
              <a:lnSpc>
                <a:spcPct val="100000"/>
              </a:lnSpc>
              <a:spcBef>
                <a:spcPts val="0"/>
              </a:spcBef>
              <a:spcAft>
                <a:spcPts val="0"/>
              </a:spcAft>
              <a:buClr>
                <a:schemeClr val="dk1"/>
              </a:buClr>
              <a:buSzPts val="950"/>
              <a:buNone/>
              <a:defRPr sz="950">
                <a:solidFill>
                  <a:schemeClr val="dk1"/>
                </a:solidFill>
              </a:defRPr>
            </a:lvl2pPr>
            <a:lvl3pPr lvl="2" algn="ctr" rtl="0">
              <a:lnSpc>
                <a:spcPct val="100000"/>
              </a:lnSpc>
              <a:spcBef>
                <a:spcPts val="0"/>
              </a:spcBef>
              <a:spcAft>
                <a:spcPts val="0"/>
              </a:spcAft>
              <a:buClr>
                <a:schemeClr val="dk1"/>
              </a:buClr>
              <a:buSzPts val="950"/>
              <a:buNone/>
              <a:defRPr sz="950">
                <a:solidFill>
                  <a:schemeClr val="dk1"/>
                </a:solidFill>
              </a:defRPr>
            </a:lvl3pPr>
            <a:lvl4pPr lvl="3" algn="ctr" rtl="0">
              <a:lnSpc>
                <a:spcPct val="100000"/>
              </a:lnSpc>
              <a:spcBef>
                <a:spcPts val="0"/>
              </a:spcBef>
              <a:spcAft>
                <a:spcPts val="0"/>
              </a:spcAft>
              <a:buClr>
                <a:schemeClr val="dk1"/>
              </a:buClr>
              <a:buSzPts val="950"/>
              <a:buNone/>
              <a:defRPr sz="950">
                <a:solidFill>
                  <a:schemeClr val="dk1"/>
                </a:solidFill>
              </a:defRPr>
            </a:lvl4pPr>
            <a:lvl5pPr lvl="4" algn="ctr" rtl="0">
              <a:lnSpc>
                <a:spcPct val="100000"/>
              </a:lnSpc>
              <a:spcBef>
                <a:spcPts val="0"/>
              </a:spcBef>
              <a:spcAft>
                <a:spcPts val="0"/>
              </a:spcAft>
              <a:buClr>
                <a:schemeClr val="dk1"/>
              </a:buClr>
              <a:buSzPts val="950"/>
              <a:buNone/>
              <a:defRPr sz="950">
                <a:solidFill>
                  <a:schemeClr val="dk1"/>
                </a:solidFill>
              </a:defRPr>
            </a:lvl5pPr>
            <a:lvl6pPr lvl="5" algn="ctr" rtl="0">
              <a:lnSpc>
                <a:spcPct val="100000"/>
              </a:lnSpc>
              <a:spcBef>
                <a:spcPts val="0"/>
              </a:spcBef>
              <a:spcAft>
                <a:spcPts val="0"/>
              </a:spcAft>
              <a:buClr>
                <a:schemeClr val="dk1"/>
              </a:buClr>
              <a:buSzPts val="950"/>
              <a:buNone/>
              <a:defRPr sz="950">
                <a:solidFill>
                  <a:schemeClr val="dk1"/>
                </a:solidFill>
              </a:defRPr>
            </a:lvl6pPr>
            <a:lvl7pPr lvl="6" algn="ctr" rtl="0">
              <a:lnSpc>
                <a:spcPct val="100000"/>
              </a:lnSpc>
              <a:spcBef>
                <a:spcPts val="0"/>
              </a:spcBef>
              <a:spcAft>
                <a:spcPts val="0"/>
              </a:spcAft>
              <a:buClr>
                <a:schemeClr val="dk1"/>
              </a:buClr>
              <a:buSzPts val="950"/>
              <a:buNone/>
              <a:defRPr sz="950">
                <a:solidFill>
                  <a:schemeClr val="dk1"/>
                </a:solidFill>
              </a:defRPr>
            </a:lvl7pPr>
            <a:lvl8pPr lvl="7" algn="ctr" rtl="0">
              <a:lnSpc>
                <a:spcPct val="100000"/>
              </a:lnSpc>
              <a:spcBef>
                <a:spcPts val="0"/>
              </a:spcBef>
              <a:spcAft>
                <a:spcPts val="0"/>
              </a:spcAft>
              <a:buClr>
                <a:schemeClr val="dk1"/>
              </a:buClr>
              <a:buSzPts val="950"/>
              <a:buNone/>
              <a:defRPr sz="950">
                <a:solidFill>
                  <a:schemeClr val="dk1"/>
                </a:solidFill>
              </a:defRPr>
            </a:lvl8pPr>
            <a:lvl9pPr lvl="8" algn="ctr" rtl="0">
              <a:lnSpc>
                <a:spcPct val="100000"/>
              </a:lnSpc>
              <a:spcBef>
                <a:spcPts val="0"/>
              </a:spcBef>
              <a:spcAft>
                <a:spcPts val="0"/>
              </a:spcAft>
              <a:buClr>
                <a:schemeClr val="dk1"/>
              </a:buClr>
              <a:buSzPts val="950"/>
              <a:buNone/>
              <a:defRPr sz="950">
                <a:solidFill>
                  <a:schemeClr val="dk1"/>
                </a:solidFill>
              </a:defRPr>
            </a:lvl9pPr>
          </a:lstStyle>
          <a:p>
            <a:endParaRPr/>
          </a:p>
        </p:txBody>
      </p:sp>
      <p:sp>
        <p:nvSpPr>
          <p:cNvPr id="250" name="Google Shape;250;p21"/>
          <p:cNvSpPr txBox="1">
            <a:spLocks noGrp="1"/>
          </p:cNvSpPr>
          <p:nvPr>
            <p:ph type="subTitle" idx="4"/>
          </p:nvPr>
        </p:nvSpPr>
        <p:spPr>
          <a:xfrm>
            <a:off x="6168140" y="3152183"/>
            <a:ext cx="18777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0"/>
              </a:spcBef>
              <a:spcAft>
                <a:spcPts val="0"/>
              </a:spcAft>
              <a:buClr>
                <a:schemeClr val="dk1"/>
              </a:buClr>
              <a:buSzPts val="1600"/>
              <a:buNone/>
              <a:defRPr sz="1600" b="1">
                <a:solidFill>
                  <a:schemeClr val="dk1"/>
                </a:solidFill>
              </a:defRPr>
            </a:lvl2pPr>
            <a:lvl3pPr lvl="2" algn="ctr" rtl="0">
              <a:lnSpc>
                <a:spcPct val="100000"/>
              </a:lnSpc>
              <a:spcBef>
                <a:spcPts val="0"/>
              </a:spcBef>
              <a:spcAft>
                <a:spcPts val="0"/>
              </a:spcAft>
              <a:buClr>
                <a:schemeClr val="dk1"/>
              </a:buClr>
              <a:buSzPts val="1600"/>
              <a:buNone/>
              <a:defRPr sz="1600" b="1">
                <a:solidFill>
                  <a:schemeClr val="dk1"/>
                </a:solidFill>
              </a:defRPr>
            </a:lvl3pPr>
            <a:lvl4pPr lvl="3" algn="ctr" rtl="0">
              <a:lnSpc>
                <a:spcPct val="100000"/>
              </a:lnSpc>
              <a:spcBef>
                <a:spcPts val="0"/>
              </a:spcBef>
              <a:spcAft>
                <a:spcPts val="0"/>
              </a:spcAft>
              <a:buClr>
                <a:schemeClr val="dk1"/>
              </a:buClr>
              <a:buSzPts val="1600"/>
              <a:buNone/>
              <a:defRPr sz="1600" b="1">
                <a:solidFill>
                  <a:schemeClr val="dk1"/>
                </a:solidFill>
              </a:defRPr>
            </a:lvl4pPr>
            <a:lvl5pPr lvl="4" algn="ctr" rtl="0">
              <a:lnSpc>
                <a:spcPct val="100000"/>
              </a:lnSpc>
              <a:spcBef>
                <a:spcPts val="0"/>
              </a:spcBef>
              <a:spcAft>
                <a:spcPts val="0"/>
              </a:spcAft>
              <a:buClr>
                <a:schemeClr val="dk1"/>
              </a:buClr>
              <a:buSzPts val="1600"/>
              <a:buNone/>
              <a:defRPr sz="1600" b="1">
                <a:solidFill>
                  <a:schemeClr val="dk1"/>
                </a:solidFill>
              </a:defRPr>
            </a:lvl5pPr>
            <a:lvl6pPr lvl="5" algn="ctr" rtl="0">
              <a:lnSpc>
                <a:spcPct val="100000"/>
              </a:lnSpc>
              <a:spcBef>
                <a:spcPts val="0"/>
              </a:spcBef>
              <a:spcAft>
                <a:spcPts val="0"/>
              </a:spcAft>
              <a:buClr>
                <a:schemeClr val="dk1"/>
              </a:buClr>
              <a:buSzPts val="1600"/>
              <a:buNone/>
              <a:defRPr sz="1600" b="1">
                <a:solidFill>
                  <a:schemeClr val="dk1"/>
                </a:solidFill>
              </a:defRPr>
            </a:lvl6pPr>
            <a:lvl7pPr lvl="6" algn="ctr" rtl="0">
              <a:lnSpc>
                <a:spcPct val="100000"/>
              </a:lnSpc>
              <a:spcBef>
                <a:spcPts val="0"/>
              </a:spcBef>
              <a:spcAft>
                <a:spcPts val="0"/>
              </a:spcAft>
              <a:buClr>
                <a:schemeClr val="dk1"/>
              </a:buClr>
              <a:buSzPts val="1600"/>
              <a:buNone/>
              <a:defRPr sz="1600" b="1">
                <a:solidFill>
                  <a:schemeClr val="dk1"/>
                </a:solidFill>
              </a:defRPr>
            </a:lvl7pPr>
            <a:lvl8pPr lvl="7" algn="ctr" rtl="0">
              <a:lnSpc>
                <a:spcPct val="100000"/>
              </a:lnSpc>
              <a:spcBef>
                <a:spcPts val="0"/>
              </a:spcBef>
              <a:spcAft>
                <a:spcPts val="0"/>
              </a:spcAft>
              <a:buClr>
                <a:schemeClr val="dk1"/>
              </a:buClr>
              <a:buSzPts val="1600"/>
              <a:buNone/>
              <a:defRPr sz="1600" b="1">
                <a:solidFill>
                  <a:schemeClr val="dk1"/>
                </a:solidFill>
              </a:defRPr>
            </a:lvl8pPr>
            <a:lvl9pPr lvl="8" algn="ctr" rtl="0">
              <a:lnSpc>
                <a:spcPct val="100000"/>
              </a:lnSpc>
              <a:spcBef>
                <a:spcPts val="0"/>
              </a:spcBef>
              <a:spcAft>
                <a:spcPts val="0"/>
              </a:spcAft>
              <a:buClr>
                <a:schemeClr val="dk1"/>
              </a:buClr>
              <a:buSzPts val="1600"/>
              <a:buNone/>
              <a:defRPr sz="1600" b="1">
                <a:solidFill>
                  <a:schemeClr val="dk1"/>
                </a:solidFill>
              </a:defRPr>
            </a:lvl9pPr>
          </a:lstStyle>
          <a:p>
            <a:endParaRPr/>
          </a:p>
        </p:txBody>
      </p:sp>
      <p:sp>
        <p:nvSpPr>
          <p:cNvPr id="251" name="Google Shape;251;p21"/>
          <p:cNvSpPr txBox="1">
            <a:spLocks noGrp="1"/>
          </p:cNvSpPr>
          <p:nvPr>
            <p:ph type="subTitle" idx="5"/>
          </p:nvPr>
        </p:nvSpPr>
        <p:spPr>
          <a:xfrm>
            <a:off x="1098138" y="3386358"/>
            <a:ext cx="18777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100">
                <a:solidFill>
                  <a:schemeClr val="dk1"/>
                </a:solidFill>
              </a:defRPr>
            </a:lvl1pPr>
            <a:lvl2pPr lvl="1" algn="ctr" rtl="0">
              <a:lnSpc>
                <a:spcPct val="100000"/>
              </a:lnSpc>
              <a:spcBef>
                <a:spcPts val="0"/>
              </a:spcBef>
              <a:spcAft>
                <a:spcPts val="0"/>
              </a:spcAft>
              <a:buClr>
                <a:schemeClr val="dk1"/>
              </a:buClr>
              <a:buSzPts val="950"/>
              <a:buNone/>
              <a:defRPr sz="950">
                <a:solidFill>
                  <a:schemeClr val="dk1"/>
                </a:solidFill>
              </a:defRPr>
            </a:lvl2pPr>
            <a:lvl3pPr lvl="2" algn="ctr" rtl="0">
              <a:lnSpc>
                <a:spcPct val="100000"/>
              </a:lnSpc>
              <a:spcBef>
                <a:spcPts val="0"/>
              </a:spcBef>
              <a:spcAft>
                <a:spcPts val="0"/>
              </a:spcAft>
              <a:buClr>
                <a:schemeClr val="dk1"/>
              </a:buClr>
              <a:buSzPts val="950"/>
              <a:buNone/>
              <a:defRPr sz="950">
                <a:solidFill>
                  <a:schemeClr val="dk1"/>
                </a:solidFill>
              </a:defRPr>
            </a:lvl3pPr>
            <a:lvl4pPr lvl="3" algn="ctr" rtl="0">
              <a:lnSpc>
                <a:spcPct val="100000"/>
              </a:lnSpc>
              <a:spcBef>
                <a:spcPts val="0"/>
              </a:spcBef>
              <a:spcAft>
                <a:spcPts val="0"/>
              </a:spcAft>
              <a:buClr>
                <a:schemeClr val="dk1"/>
              </a:buClr>
              <a:buSzPts val="950"/>
              <a:buNone/>
              <a:defRPr sz="950">
                <a:solidFill>
                  <a:schemeClr val="dk1"/>
                </a:solidFill>
              </a:defRPr>
            </a:lvl4pPr>
            <a:lvl5pPr lvl="4" algn="ctr" rtl="0">
              <a:lnSpc>
                <a:spcPct val="100000"/>
              </a:lnSpc>
              <a:spcBef>
                <a:spcPts val="0"/>
              </a:spcBef>
              <a:spcAft>
                <a:spcPts val="0"/>
              </a:spcAft>
              <a:buClr>
                <a:schemeClr val="dk1"/>
              </a:buClr>
              <a:buSzPts val="950"/>
              <a:buNone/>
              <a:defRPr sz="950">
                <a:solidFill>
                  <a:schemeClr val="dk1"/>
                </a:solidFill>
              </a:defRPr>
            </a:lvl5pPr>
            <a:lvl6pPr lvl="5" algn="ctr" rtl="0">
              <a:lnSpc>
                <a:spcPct val="100000"/>
              </a:lnSpc>
              <a:spcBef>
                <a:spcPts val="0"/>
              </a:spcBef>
              <a:spcAft>
                <a:spcPts val="0"/>
              </a:spcAft>
              <a:buClr>
                <a:schemeClr val="dk1"/>
              </a:buClr>
              <a:buSzPts val="950"/>
              <a:buNone/>
              <a:defRPr sz="950">
                <a:solidFill>
                  <a:schemeClr val="dk1"/>
                </a:solidFill>
              </a:defRPr>
            </a:lvl6pPr>
            <a:lvl7pPr lvl="6" algn="ctr" rtl="0">
              <a:lnSpc>
                <a:spcPct val="100000"/>
              </a:lnSpc>
              <a:spcBef>
                <a:spcPts val="0"/>
              </a:spcBef>
              <a:spcAft>
                <a:spcPts val="0"/>
              </a:spcAft>
              <a:buClr>
                <a:schemeClr val="dk1"/>
              </a:buClr>
              <a:buSzPts val="950"/>
              <a:buNone/>
              <a:defRPr sz="950">
                <a:solidFill>
                  <a:schemeClr val="dk1"/>
                </a:solidFill>
              </a:defRPr>
            </a:lvl7pPr>
            <a:lvl8pPr lvl="7" algn="ctr" rtl="0">
              <a:lnSpc>
                <a:spcPct val="100000"/>
              </a:lnSpc>
              <a:spcBef>
                <a:spcPts val="0"/>
              </a:spcBef>
              <a:spcAft>
                <a:spcPts val="0"/>
              </a:spcAft>
              <a:buClr>
                <a:schemeClr val="dk1"/>
              </a:buClr>
              <a:buSzPts val="950"/>
              <a:buNone/>
              <a:defRPr sz="950">
                <a:solidFill>
                  <a:schemeClr val="dk1"/>
                </a:solidFill>
              </a:defRPr>
            </a:lvl8pPr>
            <a:lvl9pPr lvl="8" algn="ctr" rtl="0">
              <a:lnSpc>
                <a:spcPct val="100000"/>
              </a:lnSpc>
              <a:spcBef>
                <a:spcPts val="0"/>
              </a:spcBef>
              <a:spcAft>
                <a:spcPts val="0"/>
              </a:spcAft>
              <a:buClr>
                <a:schemeClr val="dk1"/>
              </a:buClr>
              <a:buSzPts val="950"/>
              <a:buNone/>
              <a:defRPr sz="950">
                <a:solidFill>
                  <a:schemeClr val="dk1"/>
                </a:solidFill>
              </a:defRPr>
            </a:lvl9pPr>
          </a:lstStyle>
          <a:p>
            <a:endParaRPr/>
          </a:p>
        </p:txBody>
      </p:sp>
      <p:sp>
        <p:nvSpPr>
          <p:cNvPr id="252" name="Google Shape;252;p21"/>
          <p:cNvSpPr txBox="1">
            <a:spLocks noGrp="1"/>
          </p:cNvSpPr>
          <p:nvPr>
            <p:ph type="subTitle" idx="6"/>
          </p:nvPr>
        </p:nvSpPr>
        <p:spPr>
          <a:xfrm>
            <a:off x="1098138" y="3152108"/>
            <a:ext cx="18777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0"/>
              </a:spcBef>
              <a:spcAft>
                <a:spcPts val="0"/>
              </a:spcAft>
              <a:buClr>
                <a:schemeClr val="dk1"/>
              </a:buClr>
              <a:buSzPts val="1600"/>
              <a:buNone/>
              <a:defRPr sz="1600" b="1">
                <a:solidFill>
                  <a:schemeClr val="dk1"/>
                </a:solidFill>
              </a:defRPr>
            </a:lvl2pPr>
            <a:lvl3pPr lvl="2" algn="ctr" rtl="0">
              <a:lnSpc>
                <a:spcPct val="100000"/>
              </a:lnSpc>
              <a:spcBef>
                <a:spcPts val="0"/>
              </a:spcBef>
              <a:spcAft>
                <a:spcPts val="0"/>
              </a:spcAft>
              <a:buClr>
                <a:schemeClr val="dk1"/>
              </a:buClr>
              <a:buSzPts val="1600"/>
              <a:buNone/>
              <a:defRPr sz="1600" b="1">
                <a:solidFill>
                  <a:schemeClr val="dk1"/>
                </a:solidFill>
              </a:defRPr>
            </a:lvl3pPr>
            <a:lvl4pPr lvl="3" algn="ctr" rtl="0">
              <a:lnSpc>
                <a:spcPct val="100000"/>
              </a:lnSpc>
              <a:spcBef>
                <a:spcPts val="0"/>
              </a:spcBef>
              <a:spcAft>
                <a:spcPts val="0"/>
              </a:spcAft>
              <a:buClr>
                <a:schemeClr val="dk1"/>
              </a:buClr>
              <a:buSzPts val="1600"/>
              <a:buNone/>
              <a:defRPr sz="1600" b="1">
                <a:solidFill>
                  <a:schemeClr val="dk1"/>
                </a:solidFill>
              </a:defRPr>
            </a:lvl4pPr>
            <a:lvl5pPr lvl="4" algn="ctr" rtl="0">
              <a:lnSpc>
                <a:spcPct val="100000"/>
              </a:lnSpc>
              <a:spcBef>
                <a:spcPts val="0"/>
              </a:spcBef>
              <a:spcAft>
                <a:spcPts val="0"/>
              </a:spcAft>
              <a:buClr>
                <a:schemeClr val="dk1"/>
              </a:buClr>
              <a:buSzPts val="1600"/>
              <a:buNone/>
              <a:defRPr sz="1600" b="1">
                <a:solidFill>
                  <a:schemeClr val="dk1"/>
                </a:solidFill>
              </a:defRPr>
            </a:lvl5pPr>
            <a:lvl6pPr lvl="5" algn="ctr" rtl="0">
              <a:lnSpc>
                <a:spcPct val="100000"/>
              </a:lnSpc>
              <a:spcBef>
                <a:spcPts val="0"/>
              </a:spcBef>
              <a:spcAft>
                <a:spcPts val="0"/>
              </a:spcAft>
              <a:buClr>
                <a:schemeClr val="dk1"/>
              </a:buClr>
              <a:buSzPts val="1600"/>
              <a:buNone/>
              <a:defRPr sz="1600" b="1">
                <a:solidFill>
                  <a:schemeClr val="dk1"/>
                </a:solidFill>
              </a:defRPr>
            </a:lvl6pPr>
            <a:lvl7pPr lvl="6" algn="ctr" rtl="0">
              <a:lnSpc>
                <a:spcPct val="100000"/>
              </a:lnSpc>
              <a:spcBef>
                <a:spcPts val="0"/>
              </a:spcBef>
              <a:spcAft>
                <a:spcPts val="0"/>
              </a:spcAft>
              <a:buClr>
                <a:schemeClr val="dk1"/>
              </a:buClr>
              <a:buSzPts val="1600"/>
              <a:buNone/>
              <a:defRPr sz="1600" b="1">
                <a:solidFill>
                  <a:schemeClr val="dk1"/>
                </a:solidFill>
              </a:defRPr>
            </a:lvl7pPr>
            <a:lvl8pPr lvl="7" algn="ctr" rtl="0">
              <a:lnSpc>
                <a:spcPct val="100000"/>
              </a:lnSpc>
              <a:spcBef>
                <a:spcPts val="0"/>
              </a:spcBef>
              <a:spcAft>
                <a:spcPts val="0"/>
              </a:spcAft>
              <a:buClr>
                <a:schemeClr val="dk1"/>
              </a:buClr>
              <a:buSzPts val="1600"/>
              <a:buNone/>
              <a:defRPr sz="1600" b="1">
                <a:solidFill>
                  <a:schemeClr val="dk1"/>
                </a:solidFill>
              </a:defRPr>
            </a:lvl8pPr>
            <a:lvl9pPr lvl="8" algn="ctr" rtl="0">
              <a:lnSpc>
                <a:spcPct val="100000"/>
              </a:lnSpc>
              <a:spcBef>
                <a:spcPts val="0"/>
              </a:spcBef>
              <a:spcAft>
                <a:spcPts val="0"/>
              </a:spcAft>
              <a:buClr>
                <a:schemeClr val="dk1"/>
              </a:buClr>
              <a:buSzPts val="1600"/>
              <a:buNone/>
              <a:defRPr sz="1600" b="1">
                <a:solidFill>
                  <a:schemeClr val="dk1"/>
                </a:solidFill>
              </a:defRPr>
            </a:lvl9pPr>
          </a:lstStyle>
          <a:p>
            <a:endParaRPr/>
          </a:p>
        </p:txBody>
      </p:sp>
    </p:spTree>
    <p:extLst>
      <p:ext uri="{BB962C8B-B14F-4D97-AF65-F5344CB8AC3E}">
        <p14:creationId xmlns:p14="http://schemas.microsoft.com/office/powerpoint/2010/main" val="16841694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55" name="Google Shape;255;p22"/>
          <p:cNvSpPr txBox="1">
            <a:spLocks noGrp="1"/>
          </p:cNvSpPr>
          <p:nvPr>
            <p:ph type="subTitle" idx="1"/>
          </p:nvPr>
        </p:nvSpPr>
        <p:spPr>
          <a:xfrm>
            <a:off x="1565225" y="2937600"/>
            <a:ext cx="22071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100"/>
            </a:lvl1pPr>
            <a:lvl2pPr lvl="1" algn="ctr" rtl="0">
              <a:lnSpc>
                <a:spcPct val="100000"/>
              </a:lnSpc>
              <a:spcBef>
                <a:spcPts val="0"/>
              </a:spcBef>
              <a:spcAft>
                <a:spcPts val="0"/>
              </a:spcAft>
              <a:buSzPts val="1050"/>
              <a:buNone/>
              <a:defRPr sz="1050"/>
            </a:lvl2pPr>
            <a:lvl3pPr lvl="2" algn="ctr" rtl="0">
              <a:lnSpc>
                <a:spcPct val="100000"/>
              </a:lnSpc>
              <a:spcBef>
                <a:spcPts val="0"/>
              </a:spcBef>
              <a:spcAft>
                <a:spcPts val="0"/>
              </a:spcAft>
              <a:buSzPts val="1050"/>
              <a:buNone/>
              <a:defRPr sz="1050"/>
            </a:lvl3pPr>
            <a:lvl4pPr lvl="3" algn="ctr" rtl="0">
              <a:lnSpc>
                <a:spcPct val="100000"/>
              </a:lnSpc>
              <a:spcBef>
                <a:spcPts val="0"/>
              </a:spcBef>
              <a:spcAft>
                <a:spcPts val="0"/>
              </a:spcAft>
              <a:buSzPts val="1050"/>
              <a:buNone/>
              <a:defRPr sz="1050"/>
            </a:lvl4pPr>
            <a:lvl5pPr lvl="4" algn="ctr" rtl="0">
              <a:lnSpc>
                <a:spcPct val="100000"/>
              </a:lnSpc>
              <a:spcBef>
                <a:spcPts val="0"/>
              </a:spcBef>
              <a:spcAft>
                <a:spcPts val="0"/>
              </a:spcAft>
              <a:buSzPts val="1050"/>
              <a:buNone/>
              <a:defRPr sz="1050"/>
            </a:lvl5pPr>
            <a:lvl6pPr lvl="5" algn="ctr" rtl="0">
              <a:lnSpc>
                <a:spcPct val="100000"/>
              </a:lnSpc>
              <a:spcBef>
                <a:spcPts val="0"/>
              </a:spcBef>
              <a:spcAft>
                <a:spcPts val="0"/>
              </a:spcAft>
              <a:buSzPts val="1050"/>
              <a:buNone/>
              <a:defRPr sz="1050"/>
            </a:lvl6pPr>
            <a:lvl7pPr lvl="6" algn="ctr" rtl="0">
              <a:lnSpc>
                <a:spcPct val="100000"/>
              </a:lnSpc>
              <a:spcBef>
                <a:spcPts val="0"/>
              </a:spcBef>
              <a:spcAft>
                <a:spcPts val="0"/>
              </a:spcAft>
              <a:buSzPts val="1050"/>
              <a:buNone/>
              <a:defRPr sz="1050"/>
            </a:lvl7pPr>
            <a:lvl8pPr lvl="7" algn="ctr" rtl="0">
              <a:lnSpc>
                <a:spcPct val="100000"/>
              </a:lnSpc>
              <a:spcBef>
                <a:spcPts val="0"/>
              </a:spcBef>
              <a:spcAft>
                <a:spcPts val="0"/>
              </a:spcAft>
              <a:buSzPts val="1050"/>
              <a:buNone/>
              <a:defRPr sz="1050"/>
            </a:lvl8pPr>
            <a:lvl9pPr lvl="8" algn="ctr" rtl="0">
              <a:lnSpc>
                <a:spcPct val="100000"/>
              </a:lnSpc>
              <a:spcBef>
                <a:spcPts val="0"/>
              </a:spcBef>
              <a:spcAft>
                <a:spcPts val="0"/>
              </a:spcAft>
              <a:buSzPts val="1050"/>
              <a:buNone/>
              <a:defRPr sz="1050"/>
            </a:lvl9pPr>
          </a:lstStyle>
          <a:p>
            <a:endParaRPr/>
          </a:p>
        </p:txBody>
      </p:sp>
      <p:sp>
        <p:nvSpPr>
          <p:cNvPr id="256" name="Google Shape;256;p22"/>
          <p:cNvSpPr txBox="1">
            <a:spLocks noGrp="1"/>
          </p:cNvSpPr>
          <p:nvPr>
            <p:ph type="subTitle" idx="2"/>
          </p:nvPr>
        </p:nvSpPr>
        <p:spPr>
          <a:xfrm>
            <a:off x="1565225" y="2667599"/>
            <a:ext cx="2207100" cy="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1600" b="1"/>
            </a:lvl1pPr>
            <a:lvl2pPr lvl="1" algn="ctr" rtl="0">
              <a:lnSpc>
                <a:spcPct val="100000"/>
              </a:lnSpc>
              <a:spcBef>
                <a:spcPts val="0"/>
              </a:spcBef>
              <a:spcAft>
                <a:spcPts val="0"/>
              </a:spcAft>
              <a:buSzPts val="1700"/>
              <a:buNone/>
              <a:defRPr sz="1700" b="1"/>
            </a:lvl2pPr>
            <a:lvl3pPr lvl="2" algn="ctr" rtl="0">
              <a:lnSpc>
                <a:spcPct val="100000"/>
              </a:lnSpc>
              <a:spcBef>
                <a:spcPts val="0"/>
              </a:spcBef>
              <a:spcAft>
                <a:spcPts val="0"/>
              </a:spcAft>
              <a:buSzPts val="1700"/>
              <a:buNone/>
              <a:defRPr sz="1700" b="1"/>
            </a:lvl3pPr>
            <a:lvl4pPr lvl="3" algn="ctr" rtl="0">
              <a:lnSpc>
                <a:spcPct val="100000"/>
              </a:lnSpc>
              <a:spcBef>
                <a:spcPts val="0"/>
              </a:spcBef>
              <a:spcAft>
                <a:spcPts val="0"/>
              </a:spcAft>
              <a:buSzPts val="1700"/>
              <a:buNone/>
              <a:defRPr sz="1700" b="1"/>
            </a:lvl4pPr>
            <a:lvl5pPr lvl="4" algn="ctr" rtl="0">
              <a:lnSpc>
                <a:spcPct val="100000"/>
              </a:lnSpc>
              <a:spcBef>
                <a:spcPts val="0"/>
              </a:spcBef>
              <a:spcAft>
                <a:spcPts val="0"/>
              </a:spcAft>
              <a:buSzPts val="1700"/>
              <a:buNone/>
              <a:defRPr sz="1700" b="1"/>
            </a:lvl5pPr>
            <a:lvl6pPr lvl="5" algn="ctr" rtl="0">
              <a:lnSpc>
                <a:spcPct val="100000"/>
              </a:lnSpc>
              <a:spcBef>
                <a:spcPts val="0"/>
              </a:spcBef>
              <a:spcAft>
                <a:spcPts val="0"/>
              </a:spcAft>
              <a:buSzPts val="1700"/>
              <a:buNone/>
              <a:defRPr sz="1700" b="1"/>
            </a:lvl6pPr>
            <a:lvl7pPr lvl="6" algn="ctr" rtl="0">
              <a:lnSpc>
                <a:spcPct val="100000"/>
              </a:lnSpc>
              <a:spcBef>
                <a:spcPts val="0"/>
              </a:spcBef>
              <a:spcAft>
                <a:spcPts val="0"/>
              </a:spcAft>
              <a:buSzPts val="1700"/>
              <a:buNone/>
              <a:defRPr sz="1700" b="1"/>
            </a:lvl7pPr>
            <a:lvl8pPr lvl="7" algn="ctr" rtl="0">
              <a:lnSpc>
                <a:spcPct val="100000"/>
              </a:lnSpc>
              <a:spcBef>
                <a:spcPts val="0"/>
              </a:spcBef>
              <a:spcAft>
                <a:spcPts val="0"/>
              </a:spcAft>
              <a:buSzPts val="1700"/>
              <a:buNone/>
              <a:defRPr sz="1700" b="1"/>
            </a:lvl8pPr>
            <a:lvl9pPr lvl="8" algn="ctr" rtl="0">
              <a:lnSpc>
                <a:spcPct val="100000"/>
              </a:lnSpc>
              <a:spcBef>
                <a:spcPts val="0"/>
              </a:spcBef>
              <a:spcAft>
                <a:spcPts val="0"/>
              </a:spcAft>
              <a:buSzPts val="1700"/>
              <a:buNone/>
              <a:defRPr sz="1700" b="1"/>
            </a:lvl9pPr>
          </a:lstStyle>
          <a:p>
            <a:endParaRPr/>
          </a:p>
        </p:txBody>
      </p:sp>
      <p:sp>
        <p:nvSpPr>
          <p:cNvPr id="257" name="Google Shape;257;p22"/>
          <p:cNvSpPr txBox="1">
            <a:spLocks noGrp="1"/>
          </p:cNvSpPr>
          <p:nvPr>
            <p:ph type="subTitle" idx="3"/>
          </p:nvPr>
        </p:nvSpPr>
        <p:spPr>
          <a:xfrm flipH="1">
            <a:off x="5339500" y="2924650"/>
            <a:ext cx="22071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100"/>
            </a:lvl1pPr>
            <a:lvl2pPr lvl="1" algn="ctr" rtl="0">
              <a:lnSpc>
                <a:spcPct val="100000"/>
              </a:lnSpc>
              <a:spcBef>
                <a:spcPts val="0"/>
              </a:spcBef>
              <a:spcAft>
                <a:spcPts val="0"/>
              </a:spcAft>
              <a:buSzPts val="1050"/>
              <a:buNone/>
              <a:defRPr sz="1050"/>
            </a:lvl2pPr>
            <a:lvl3pPr lvl="2" algn="ctr" rtl="0">
              <a:lnSpc>
                <a:spcPct val="100000"/>
              </a:lnSpc>
              <a:spcBef>
                <a:spcPts val="0"/>
              </a:spcBef>
              <a:spcAft>
                <a:spcPts val="0"/>
              </a:spcAft>
              <a:buSzPts val="1050"/>
              <a:buNone/>
              <a:defRPr sz="1050"/>
            </a:lvl3pPr>
            <a:lvl4pPr lvl="3" algn="ctr" rtl="0">
              <a:lnSpc>
                <a:spcPct val="100000"/>
              </a:lnSpc>
              <a:spcBef>
                <a:spcPts val="0"/>
              </a:spcBef>
              <a:spcAft>
                <a:spcPts val="0"/>
              </a:spcAft>
              <a:buSzPts val="1050"/>
              <a:buNone/>
              <a:defRPr sz="1050"/>
            </a:lvl4pPr>
            <a:lvl5pPr lvl="4" algn="ctr" rtl="0">
              <a:lnSpc>
                <a:spcPct val="100000"/>
              </a:lnSpc>
              <a:spcBef>
                <a:spcPts val="0"/>
              </a:spcBef>
              <a:spcAft>
                <a:spcPts val="0"/>
              </a:spcAft>
              <a:buSzPts val="1050"/>
              <a:buNone/>
              <a:defRPr sz="1050"/>
            </a:lvl5pPr>
            <a:lvl6pPr lvl="5" algn="ctr" rtl="0">
              <a:lnSpc>
                <a:spcPct val="100000"/>
              </a:lnSpc>
              <a:spcBef>
                <a:spcPts val="0"/>
              </a:spcBef>
              <a:spcAft>
                <a:spcPts val="0"/>
              </a:spcAft>
              <a:buSzPts val="1050"/>
              <a:buNone/>
              <a:defRPr sz="1050"/>
            </a:lvl6pPr>
            <a:lvl7pPr lvl="6" algn="ctr" rtl="0">
              <a:lnSpc>
                <a:spcPct val="100000"/>
              </a:lnSpc>
              <a:spcBef>
                <a:spcPts val="0"/>
              </a:spcBef>
              <a:spcAft>
                <a:spcPts val="0"/>
              </a:spcAft>
              <a:buSzPts val="1050"/>
              <a:buNone/>
              <a:defRPr sz="1050"/>
            </a:lvl7pPr>
            <a:lvl8pPr lvl="7" algn="ctr" rtl="0">
              <a:lnSpc>
                <a:spcPct val="100000"/>
              </a:lnSpc>
              <a:spcBef>
                <a:spcPts val="0"/>
              </a:spcBef>
              <a:spcAft>
                <a:spcPts val="0"/>
              </a:spcAft>
              <a:buSzPts val="1050"/>
              <a:buNone/>
              <a:defRPr sz="1050"/>
            </a:lvl8pPr>
            <a:lvl9pPr lvl="8" algn="ctr" rtl="0">
              <a:lnSpc>
                <a:spcPct val="100000"/>
              </a:lnSpc>
              <a:spcBef>
                <a:spcPts val="0"/>
              </a:spcBef>
              <a:spcAft>
                <a:spcPts val="0"/>
              </a:spcAft>
              <a:buSzPts val="1050"/>
              <a:buNone/>
              <a:defRPr sz="1050"/>
            </a:lvl9pPr>
          </a:lstStyle>
          <a:p>
            <a:endParaRPr/>
          </a:p>
        </p:txBody>
      </p:sp>
      <p:sp>
        <p:nvSpPr>
          <p:cNvPr id="258" name="Google Shape;258;p22"/>
          <p:cNvSpPr txBox="1">
            <a:spLocks noGrp="1"/>
          </p:cNvSpPr>
          <p:nvPr>
            <p:ph type="subTitle" idx="4"/>
          </p:nvPr>
        </p:nvSpPr>
        <p:spPr>
          <a:xfrm flipH="1">
            <a:off x="5339500" y="2667524"/>
            <a:ext cx="2207100" cy="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1600" b="1"/>
            </a:lvl1pPr>
            <a:lvl2pPr lvl="1" algn="ctr" rtl="0">
              <a:lnSpc>
                <a:spcPct val="100000"/>
              </a:lnSpc>
              <a:spcBef>
                <a:spcPts val="0"/>
              </a:spcBef>
              <a:spcAft>
                <a:spcPts val="0"/>
              </a:spcAft>
              <a:buSzPts val="1700"/>
              <a:buNone/>
              <a:defRPr sz="1700" b="1"/>
            </a:lvl2pPr>
            <a:lvl3pPr lvl="2" algn="ctr" rtl="0">
              <a:lnSpc>
                <a:spcPct val="100000"/>
              </a:lnSpc>
              <a:spcBef>
                <a:spcPts val="0"/>
              </a:spcBef>
              <a:spcAft>
                <a:spcPts val="0"/>
              </a:spcAft>
              <a:buSzPts val="1700"/>
              <a:buNone/>
              <a:defRPr sz="1700" b="1"/>
            </a:lvl3pPr>
            <a:lvl4pPr lvl="3" algn="ctr" rtl="0">
              <a:lnSpc>
                <a:spcPct val="100000"/>
              </a:lnSpc>
              <a:spcBef>
                <a:spcPts val="0"/>
              </a:spcBef>
              <a:spcAft>
                <a:spcPts val="0"/>
              </a:spcAft>
              <a:buSzPts val="1700"/>
              <a:buNone/>
              <a:defRPr sz="1700" b="1"/>
            </a:lvl4pPr>
            <a:lvl5pPr lvl="4" algn="ctr" rtl="0">
              <a:lnSpc>
                <a:spcPct val="100000"/>
              </a:lnSpc>
              <a:spcBef>
                <a:spcPts val="0"/>
              </a:spcBef>
              <a:spcAft>
                <a:spcPts val="0"/>
              </a:spcAft>
              <a:buSzPts val="1700"/>
              <a:buNone/>
              <a:defRPr sz="1700" b="1"/>
            </a:lvl5pPr>
            <a:lvl6pPr lvl="5" algn="ctr" rtl="0">
              <a:lnSpc>
                <a:spcPct val="100000"/>
              </a:lnSpc>
              <a:spcBef>
                <a:spcPts val="0"/>
              </a:spcBef>
              <a:spcAft>
                <a:spcPts val="0"/>
              </a:spcAft>
              <a:buSzPts val="1700"/>
              <a:buNone/>
              <a:defRPr sz="1700" b="1"/>
            </a:lvl6pPr>
            <a:lvl7pPr lvl="6" algn="ctr" rtl="0">
              <a:lnSpc>
                <a:spcPct val="100000"/>
              </a:lnSpc>
              <a:spcBef>
                <a:spcPts val="0"/>
              </a:spcBef>
              <a:spcAft>
                <a:spcPts val="0"/>
              </a:spcAft>
              <a:buSzPts val="1700"/>
              <a:buNone/>
              <a:defRPr sz="1700" b="1"/>
            </a:lvl7pPr>
            <a:lvl8pPr lvl="7" algn="ctr" rtl="0">
              <a:lnSpc>
                <a:spcPct val="100000"/>
              </a:lnSpc>
              <a:spcBef>
                <a:spcPts val="0"/>
              </a:spcBef>
              <a:spcAft>
                <a:spcPts val="0"/>
              </a:spcAft>
              <a:buSzPts val="1700"/>
              <a:buNone/>
              <a:defRPr sz="1700" b="1"/>
            </a:lvl8pPr>
            <a:lvl9pPr lvl="8" algn="ctr" rtl="0">
              <a:lnSpc>
                <a:spcPct val="100000"/>
              </a:lnSpc>
              <a:spcBef>
                <a:spcPts val="0"/>
              </a:spcBef>
              <a:spcAft>
                <a:spcPts val="0"/>
              </a:spcAft>
              <a:buSzPts val="1700"/>
              <a:buNone/>
              <a:defRPr sz="1700" b="1"/>
            </a:lvl9pPr>
          </a:lstStyle>
          <a:p>
            <a:endParaRPr/>
          </a:p>
        </p:txBody>
      </p:sp>
    </p:spTree>
    <p:extLst>
      <p:ext uri="{BB962C8B-B14F-4D97-AF65-F5344CB8AC3E}">
        <p14:creationId xmlns:p14="http://schemas.microsoft.com/office/powerpoint/2010/main" val="3985157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720000" y="540000"/>
            <a:ext cx="7704000" cy="3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61" name="Google Shape;261;p23"/>
          <p:cNvSpPr txBox="1">
            <a:spLocks noGrp="1"/>
          </p:cNvSpPr>
          <p:nvPr>
            <p:ph type="subTitle" idx="1"/>
          </p:nvPr>
        </p:nvSpPr>
        <p:spPr>
          <a:xfrm>
            <a:off x="3748875" y="1638044"/>
            <a:ext cx="1803300" cy="5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62" name="Google Shape;262;p23"/>
          <p:cNvSpPr txBox="1">
            <a:spLocks noGrp="1"/>
          </p:cNvSpPr>
          <p:nvPr>
            <p:ph type="subTitle" idx="2"/>
          </p:nvPr>
        </p:nvSpPr>
        <p:spPr>
          <a:xfrm>
            <a:off x="3748975" y="1313294"/>
            <a:ext cx="1803300" cy="44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63" name="Google Shape;263;p23"/>
          <p:cNvSpPr txBox="1">
            <a:spLocks noGrp="1"/>
          </p:cNvSpPr>
          <p:nvPr>
            <p:ph type="subTitle" idx="3"/>
          </p:nvPr>
        </p:nvSpPr>
        <p:spPr>
          <a:xfrm>
            <a:off x="5789600" y="1638044"/>
            <a:ext cx="18033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264" name="Google Shape;264;p23"/>
          <p:cNvSpPr txBox="1">
            <a:spLocks noGrp="1"/>
          </p:cNvSpPr>
          <p:nvPr>
            <p:ph type="subTitle" idx="4"/>
          </p:nvPr>
        </p:nvSpPr>
        <p:spPr>
          <a:xfrm>
            <a:off x="5789600" y="1313294"/>
            <a:ext cx="1803300" cy="44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265" name="Google Shape;265;p23"/>
          <p:cNvSpPr txBox="1">
            <a:spLocks noGrp="1"/>
          </p:cNvSpPr>
          <p:nvPr>
            <p:ph type="subTitle" idx="5"/>
          </p:nvPr>
        </p:nvSpPr>
        <p:spPr>
          <a:xfrm>
            <a:off x="1708375" y="1638044"/>
            <a:ext cx="1803300" cy="57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266" name="Google Shape;266;p23"/>
          <p:cNvSpPr txBox="1">
            <a:spLocks noGrp="1"/>
          </p:cNvSpPr>
          <p:nvPr>
            <p:ph type="subTitle" idx="6"/>
          </p:nvPr>
        </p:nvSpPr>
        <p:spPr>
          <a:xfrm>
            <a:off x="1708250" y="1313294"/>
            <a:ext cx="1803300" cy="441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Tree>
    <p:extLst>
      <p:ext uri="{BB962C8B-B14F-4D97-AF65-F5344CB8AC3E}">
        <p14:creationId xmlns:p14="http://schemas.microsoft.com/office/powerpoint/2010/main" val="19985415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slide">
  <p:cSld name="Thanks slide">
    <p:spTree>
      <p:nvGrpSpPr>
        <p:cNvPr id="1" name="Shape 267"/>
        <p:cNvGrpSpPr/>
        <p:nvPr/>
      </p:nvGrpSpPr>
      <p:grpSpPr>
        <a:xfrm>
          <a:off x="0" y="0"/>
          <a:ext cx="0" cy="0"/>
          <a:chOff x="0" y="0"/>
          <a:chExt cx="0" cy="0"/>
        </a:xfrm>
      </p:grpSpPr>
      <p:grpSp>
        <p:nvGrpSpPr>
          <p:cNvPr id="268" name="Google Shape;268;p24"/>
          <p:cNvGrpSpPr/>
          <p:nvPr/>
        </p:nvGrpSpPr>
        <p:grpSpPr>
          <a:xfrm>
            <a:off x="292379" y="-21025"/>
            <a:ext cx="8947379" cy="5164658"/>
            <a:chOff x="292378" y="-21025"/>
            <a:chExt cx="8947379" cy="5164658"/>
          </a:xfrm>
        </p:grpSpPr>
        <p:sp>
          <p:nvSpPr>
            <p:cNvPr id="269" name="Google Shape;269;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23683" y="159492"/>
                  </a:lnTo>
                  <a:lnTo>
                    <a:pt x="67" y="97044"/>
                  </a:lnTo>
                  <a:lnTo>
                    <a:pt x="88404"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4"/>
            <p:cNvSpPr/>
            <p:nvPr/>
          </p:nvSpPr>
          <p:spPr>
            <a:xfrm>
              <a:off x="3534061" y="-21025"/>
              <a:ext cx="5665035" cy="5163554"/>
            </a:xfrm>
            <a:custGeom>
              <a:avLst/>
              <a:gdLst/>
              <a:ahLst/>
              <a:cxnLst/>
              <a:rect l="l" t="t" r="r" b="b"/>
              <a:pathLst>
                <a:path w="173601" h="159492" extrusionOk="0">
                  <a:moveTo>
                    <a:pt x="88337" y="0"/>
                  </a:moveTo>
                  <a:lnTo>
                    <a:pt x="0" y="97044"/>
                  </a:lnTo>
                  <a:lnTo>
                    <a:pt x="123616" y="159492"/>
                  </a:lnTo>
                  <a:lnTo>
                    <a:pt x="173600" y="159492"/>
                  </a:lnTo>
                  <a:lnTo>
                    <a:pt x="173600" y="159309"/>
                  </a:lnTo>
                  <a:lnTo>
                    <a:pt x="173600"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73667" y="159309"/>
                  </a:lnTo>
                  <a:lnTo>
                    <a:pt x="173667"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4"/>
            <p:cNvSpPr/>
            <p:nvPr/>
          </p:nvSpPr>
          <p:spPr>
            <a:xfrm>
              <a:off x="3574723" y="-21025"/>
              <a:ext cx="5665035" cy="5163554"/>
            </a:xfrm>
            <a:custGeom>
              <a:avLst/>
              <a:gdLst/>
              <a:ahLst/>
              <a:cxnLst/>
              <a:rect l="l" t="t" r="r" b="b"/>
              <a:pathLst>
                <a:path w="173601" h="159492" extrusionOk="0">
                  <a:moveTo>
                    <a:pt x="88338" y="0"/>
                  </a:moveTo>
                  <a:lnTo>
                    <a:pt x="0" y="97044"/>
                  </a:lnTo>
                  <a:lnTo>
                    <a:pt x="123616" y="159492"/>
                  </a:lnTo>
                  <a:lnTo>
                    <a:pt x="173601" y="159492"/>
                  </a:lnTo>
                  <a:lnTo>
                    <a:pt x="173601" y="159309"/>
                  </a:lnTo>
                  <a:lnTo>
                    <a:pt x="173601"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4"/>
            <p:cNvSpPr/>
            <p:nvPr/>
          </p:nvSpPr>
          <p:spPr>
            <a:xfrm>
              <a:off x="4182331" y="2176031"/>
              <a:ext cx="384442" cy="384442"/>
            </a:xfrm>
            <a:custGeom>
              <a:avLst/>
              <a:gdLst/>
              <a:ahLst/>
              <a:cxnLst/>
              <a:rect l="l" t="t" r="r" b="b"/>
              <a:pathLst>
                <a:path w="11982" h="11982" extrusionOk="0">
                  <a:moveTo>
                    <a:pt x="5999" y="0"/>
                  </a:moveTo>
                  <a:lnTo>
                    <a:pt x="3872" y="3872"/>
                  </a:lnTo>
                  <a:lnTo>
                    <a:pt x="1" y="5999"/>
                  </a:lnTo>
                  <a:lnTo>
                    <a:pt x="3872" y="8110"/>
                  </a:lnTo>
                  <a:lnTo>
                    <a:pt x="5999" y="11981"/>
                  </a:lnTo>
                  <a:lnTo>
                    <a:pt x="8110" y="8110"/>
                  </a:lnTo>
                  <a:lnTo>
                    <a:pt x="11982" y="5999"/>
                  </a:lnTo>
                  <a:lnTo>
                    <a:pt x="8110" y="3872"/>
                  </a:lnTo>
                  <a:lnTo>
                    <a:pt x="5999"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4"/>
            <p:cNvSpPr/>
            <p:nvPr/>
          </p:nvSpPr>
          <p:spPr>
            <a:xfrm>
              <a:off x="5860216" y="4458494"/>
              <a:ext cx="384442" cy="384442"/>
            </a:xfrm>
            <a:custGeom>
              <a:avLst/>
              <a:gdLst/>
              <a:ahLst/>
              <a:cxnLst/>
              <a:rect l="l" t="t" r="r" b="b"/>
              <a:pathLst>
                <a:path w="11982" h="11982" extrusionOk="0">
                  <a:moveTo>
                    <a:pt x="5999" y="1"/>
                  </a:moveTo>
                  <a:lnTo>
                    <a:pt x="3872" y="3873"/>
                  </a:lnTo>
                  <a:lnTo>
                    <a:pt x="0" y="5983"/>
                  </a:lnTo>
                  <a:lnTo>
                    <a:pt x="3872" y="8110"/>
                  </a:lnTo>
                  <a:lnTo>
                    <a:pt x="5999" y="11982"/>
                  </a:lnTo>
                  <a:lnTo>
                    <a:pt x="8109" y="8110"/>
                  </a:lnTo>
                  <a:lnTo>
                    <a:pt x="11981" y="5983"/>
                  </a:lnTo>
                  <a:lnTo>
                    <a:pt x="8109" y="3873"/>
                  </a:lnTo>
                  <a:lnTo>
                    <a:pt x="5999"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4"/>
            <p:cNvSpPr/>
            <p:nvPr/>
          </p:nvSpPr>
          <p:spPr>
            <a:xfrm>
              <a:off x="5192688" y="1053730"/>
              <a:ext cx="384442" cy="384442"/>
            </a:xfrm>
            <a:custGeom>
              <a:avLst/>
              <a:gdLst/>
              <a:ahLst/>
              <a:cxnLst/>
              <a:rect l="l" t="t" r="r" b="b"/>
              <a:pathLst>
                <a:path w="11982" h="11982" extrusionOk="0">
                  <a:moveTo>
                    <a:pt x="5982" y="0"/>
                  </a:moveTo>
                  <a:lnTo>
                    <a:pt x="3872" y="3872"/>
                  </a:lnTo>
                  <a:lnTo>
                    <a:pt x="0" y="5982"/>
                  </a:lnTo>
                  <a:lnTo>
                    <a:pt x="3872" y="8109"/>
                  </a:lnTo>
                  <a:lnTo>
                    <a:pt x="5982" y="11981"/>
                  </a:lnTo>
                  <a:lnTo>
                    <a:pt x="8109" y="8109"/>
                  </a:lnTo>
                  <a:lnTo>
                    <a:pt x="11981" y="5982"/>
                  </a:lnTo>
                  <a:lnTo>
                    <a:pt x="8109" y="3872"/>
                  </a:lnTo>
                  <a:lnTo>
                    <a:pt x="5982"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4"/>
            <p:cNvSpPr/>
            <p:nvPr/>
          </p:nvSpPr>
          <p:spPr>
            <a:xfrm>
              <a:off x="3990399" y="3912022"/>
              <a:ext cx="384442" cy="384442"/>
            </a:xfrm>
            <a:custGeom>
              <a:avLst/>
              <a:gdLst/>
              <a:ahLst/>
              <a:cxnLst/>
              <a:rect l="l" t="t" r="r" b="b"/>
              <a:pathLst>
                <a:path w="11982" h="11982" extrusionOk="0">
                  <a:moveTo>
                    <a:pt x="5983" y="0"/>
                  </a:moveTo>
                  <a:lnTo>
                    <a:pt x="3872" y="3872"/>
                  </a:lnTo>
                  <a:lnTo>
                    <a:pt x="0" y="5982"/>
                  </a:lnTo>
                  <a:lnTo>
                    <a:pt x="3872" y="8109"/>
                  </a:lnTo>
                  <a:lnTo>
                    <a:pt x="5983" y="11981"/>
                  </a:lnTo>
                  <a:lnTo>
                    <a:pt x="8110" y="8109"/>
                  </a:lnTo>
                  <a:lnTo>
                    <a:pt x="11981" y="5982"/>
                  </a:lnTo>
                  <a:lnTo>
                    <a:pt x="8110" y="3872"/>
                  </a:lnTo>
                  <a:lnTo>
                    <a:pt x="598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4"/>
            <p:cNvSpPr/>
            <p:nvPr/>
          </p:nvSpPr>
          <p:spPr>
            <a:xfrm>
              <a:off x="4572613" y="3814965"/>
              <a:ext cx="238359" cy="238359"/>
            </a:xfrm>
            <a:custGeom>
              <a:avLst/>
              <a:gdLst/>
              <a:ahLst/>
              <a:cxnLst/>
              <a:rect l="l" t="t" r="r" b="b"/>
              <a:pathLst>
                <a:path w="7429" h="7429" extrusionOk="0">
                  <a:moveTo>
                    <a:pt x="3706" y="1"/>
                  </a:moveTo>
                  <a:lnTo>
                    <a:pt x="2393" y="2410"/>
                  </a:lnTo>
                  <a:lnTo>
                    <a:pt x="0" y="3723"/>
                  </a:lnTo>
                  <a:lnTo>
                    <a:pt x="2393" y="5036"/>
                  </a:lnTo>
                  <a:lnTo>
                    <a:pt x="3706" y="7429"/>
                  </a:lnTo>
                  <a:lnTo>
                    <a:pt x="5019" y="5036"/>
                  </a:lnTo>
                  <a:lnTo>
                    <a:pt x="7428" y="3723"/>
                  </a:lnTo>
                  <a:lnTo>
                    <a:pt x="5019" y="2410"/>
                  </a:lnTo>
                  <a:lnTo>
                    <a:pt x="3706"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4"/>
            <p:cNvSpPr/>
            <p:nvPr/>
          </p:nvSpPr>
          <p:spPr>
            <a:xfrm>
              <a:off x="5381412" y="4127409"/>
              <a:ext cx="238359" cy="238359"/>
            </a:xfrm>
            <a:custGeom>
              <a:avLst/>
              <a:gdLst/>
              <a:ahLst/>
              <a:cxnLst/>
              <a:rect l="l" t="t" r="r" b="b"/>
              <a:pathLst>
                <a:path w="7429" h="7429" extrusionOk="0">
                  <a:moveTo>
                    <a:pt x="3723" y="0"/>
                  </a:moveTo>
                  <a:lnTo>
                    <a:pt x="2410" y="2410"/>
                  </a:lnTo>
                  <a:lnTo>
                    <a:pt x="1" y="3723"/>
                  </a:lnTo>
                  <a:lnTo>
                    <a:pt x="2410" y="5035"/>
                  </a:lnTo>
                  <a:lnTo>
                    <a:pt x="3723" y="7428"/>
                  </a:lnTo>
                  <a:lnTo>
                    <a:pt x="5036" y="5035"/>
                  </a:lnTo>
                  <a:lnTo>
                    <a:pt x="7429" y="3723"/>
                  </a:lnTo>
                  <a:lnTo>
                    <a:pt x="5036" y="2410"/>
                  </a:lnTo>
                  <a:lnTo>
                    <a:pt x="372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4"/>
            <p:cNvSpPr/>
            <p:nvPr/>
          </p:nvSpPr>
          <p:spPr>
            <a:xfrm>
              <a:off x="4691520" y="1890250"/>
              <a:ext cx="238327" cy="238359"/>
            </a:xfrm>
            <a:custGeom>
              <a:avLst/>
              <a:gdLst/>
              <a:ahLst/>
              <a:cxnLst/>
              <a:rect l="l" t="t" r="r" b="b"/>
              <a:pathLst>
                <a:path w="7428" h="7429" extrusionOk="0">
                  <a:moveTo>
                    <a:pt x="3722" y="1"/>
                  </a:moveTo>
                  <a:lnTo>
                    <a:pt x="2410" y="2410"/>
                  </a:lnTo>
                  <a:lnTo>
                    <a:pt x="0" y="3723"/>
                  </a:lnTo>
                  <a:lnTo>
                    <a:pt x="2410" y="5036"/>
                  </a:lnTo>
                  <a:lnTo>
                    <a:pt x="3722" y="7429"/>
                  </a:lnTo>
                  <a:lnTo>
                    <a:pt x="5035" y="5036"/>
                  </a:lnTo>
                  <a:lnTo>
                    <a:pt x="7428" y="3723"/>
                  </a:lnTo>
                  <a:lnTo>
                    <a:pt x="5035" y="2410"/>
                  </a:lnTo>
                  <a:lnTo>
                    <a:pt x="3722"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4"/>
            <p:cNvSpPr/>
            <p:nvPr/>
          </p:nvSpPr>
          <p:spPr>
            <a:xfrm>
              <a:off x="4527277" y="1230743"/>
              <a:ext cx="238359" cy="238359"/>
            </a:xfrm>
            <a:custGeom>
              <a:avLst/>
              <a:gdLst/>
              <a:ahLst/>
              <a:cxnLst/>
              <a:rect l="l" t="t" r="r" b="b"/>
              <a:pathLst>
                <a:path w="7429" h="7429" extrusionOk="0">
                  <a:moveTo>
                    <a:pt x="3707" y="0"/>
                  </a:moveTo>
                  <a:lnTo>
                    <a:pt x="2394" y="2393"/>
                  </a:lnTo>
                  <a:lnTo>
                    <a:pt x="1" y="3706"/>
                  </a:lnTo>
                  <a:lnTo>
                    <a:pt x="2394" y="5019"/>
                  </a:lnTo>
                  <a:lnTo>
                    <a:pt x="3707" y="7428"/>
                  </a:lnTo>
                  <a:lnTo>
                    <a:pt x="5019" y="5019"/>
                  </a:lnTo>
                  <a:lnTo>
                    <a:pt x="7429" y="3706"/>
                  </a:lnTo>
                  <a:lnTo>
                    <a:pt x="5019" y="2393"/>
                  </a:lnTo>
                  <a:lnTo>
                    <a:pt x="3707"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24"/>
            <p:cNvSpPr/>
            <p:nvPr/>
          </p:nvSpPr>
          <p:spPr>
            <a:xfrm>
              <a:off x="5456074" y="340352"/>
              <a:ext cx="238359" cy="238359"/>
            </a:xfrm>
            <a:custGeom>
              <a:avLst/>
              <a:gdLst/>
              <a:ahLst/>
              <a:cxnLst/>
              <a:rect l="l" t="t" r="r" b="b"/>
              <a:pathLst>
                <a:path w="7429" h="7429" extrusionOk="0">
                  <a:moveTo>
                    <a:pt x="3706" y="0"/>
                  </a:moveTo>
                  <a:lnTo>
                    <a:pt x="2393" y="2393"/>
                  </a:lnTo>
                  <a:lnTo>
                    <a:pt x="0" y="3706"/>
                  </a:lnTo>
                  <a:lnTo>
                    <a:pt x="2393" y="5019"/>
                  </a:lnTo>
                  <a:lnTo>
                    <a:pt x="3706" y="7428"/>
                  </a:lnTo>
                  <a:lnTo>
                    <a:pt x="5019" y="5019"/>
                  </a:lnTo>
                  <a:lnTo>
                    <a:pt x="7428" y="3706"/>
                  </a:lnTo>
                  <a:lnTo>
                    <a:pt x="5019" y="2393"/>
                  </a:lnTo>
                  <a:lnTo>
                    <a:pt x="3706"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24"/>
            <p:cNvSpPr/>
            <p:nvPr/>
          </p:nvSpPr>
          <p:spPr>
            <a:xfrm>
              <a:off x="7002763" y="4625368"/>
              <a:ext cx="238359" cy="238359"/>
            </a:xfrm>
            <a:custGeom>
              <a:avLst/>
              <a:gdLst/>
              <a:ahLst/>
              <a:cxnLst/>
              <a:rect l="l" t="t" r="r" b="b"/>
              <a:pathLst>
                <a:path w="7429" h="7429" extrusionOk="0">
                  <a:moveTo>
                    <a:pt x="3723" y="1"/>
                  </a:moveTo>
                  <a:lnTo>
                    <a:pt x="2410" y="2394"/>
                  </a:lnTo>
                  <a:lnTo>
                    <a:pt x="1" y="3707"/>
                  </a:lnTo>
                  <a:lnTo>
                    <a:pt x="2410" y="5019"/>
                  </a:lnTo>
                  <a:lnTo>
                    <a:pt x="3723" y="7429"/>
                  </a:lnTo>
                  <a:lnTo>
                    <a:pt x="5036" y="5019"/>
                  </a:lnTo>
                  <a:lnTo>
                    <a:pt x="7429" y="3707"/>
                  </a:lnTo>
                  <a:lnTo>
                    <a:pt x="5036" y="2394"/>
                  </a:lnTo>
                  <a:lnTo>
                    <a:pt x="3723"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24"/>
            <p:cNvSpPr/>
            <p:nvPr/>
          </p:nvSpPr>
          <p:spPr>
            <a:xfrm>
              <a:off x="292378" y="1635555"/>
              <a:ext cx="3093443" cy="3508078"/>
            </a:xfrm>
            <a:custGeom>
              <a:avLst/>
              <a:gdLst/>
              <a:ahLst/>
              <a:cxnLst/>
              <a:rect l="l" t="t" r="r" b="b"/>
              <a:pathLst>
                <a:path w="96414" h="109337" extrusionOk="0">
                  <a:moveTo>
                    <a:pt x="27751" y="3119"/>
                  </a:moveTo>
                  <a:cubicBezTo>
                    <a:pt x="32304" y="3119"/>
                    <a:pt x="33285" y="3767"/>
                    <a:pt x="33285" y="3767"/>
                  </a:cubicBezTo>
                  <a:cubicBezTo>
                    <a:pt x="37289" y="4282"/>
                    <a:pt x="38918" y="7356"/>
                    <a:pt x="36891" y="10630"/>
                  </a:cubicBezTo>
                  <a:lnTo>
                    <a:pt x="35212" y="12109"/>
                  </a:lnTo>
                  <a:cubicBezTo>
                    <a:pt x="32811" y="10488"/>
                    <a:pt x="30032" y="9673"/>
                    <a:pt x="27256" y="9673"/>
                  </a:cubicBezTo>
                  <a:cubicBezTo>
                    <a:pt x="24594" y="9673"/>
                    <a:pt x="21934" y="10422"/>
                    <a:pt x="19609" y="11926"/>
                  </a:cubicBezTo>
                  <a:lnTo>
                    <a:pt x="18180" y="10630"/>
                  </a:lnTo>
                  <a:cubicBezTo>
                    <a:pt x="16152" y="7356"/>
                    <a:pt x="17781" y="4299"/>
                    <a:pt x="21802" y="3800"/>
                  </a:cubicBezTo>
                  <a:cubicBezTo>
                    <a:pt x="21802" y="3800"/>
                    <a:pt x="23181" y="3119"/>
                    <a:pt x="27751" y="3119"/>
                  </a:cubicBezTo>
                  <a:close/>
                  <a:moveTo>
                    <a:pt x="13607" y="11187"/>
                  </a:moveTo>
                  <a:cubicBezTo>
                    <a:pt x="14313" y="11187"/>
                    <a:pt x="15132" y="11424"/>
                    <a:pt x="16086" y="11976"/>
                  </a:cubicBezTo>
                  <a:cubicBezTo>
                    <a:pt x="16717" y="12358"/>
                    <a:pt x="17282" y="12807"/>
                    <a:pt x="17781" y="13322"/>
                  </a:cubicBezTo>
                  <a:cubicBezTo>
                    <a:pt x="16003" y="14934"/>
                    <a:pt x="14673" y="16961"/>
                    <a:pt x="13892" y="19204"/>
                  </a:cubicBezTo>
                  <a:cubicBezTo>
                    <a:pt x="13327" y="19055"/>
                    <a:pt x="12796" y="18822"/>
                    <a:pt x="12297" y="18540"/>
                  </a:cubicBezTo>
                  <a:cubicBezTo>
                    <a:pt x="9539" y="16945"/>
                    <a:pt x="9622" y="15034"/>
                    <a:pt x="10652" y="13222"/>
                  </a:cubicBezTo>
                  <a:cubicBezTo>
                    <a:pt x="11337" y="12037"/>
                    <a:pt x="12271" y="11187"/>
                    <a:pt x="13607" y="11187"/>
                  </a:cubicBezTo>
                  <a:close/>
                  <a:moveTo>
                    <a:pt x="41463" y="11187"/>
                  </a:moveTo>
                  <a:cubicBezTo>
                    <a:pt x="42797" y="11187"/>
                    <a:pt x="43728" y="12037"/>
                    <a:pt x="44402" y="13222"/>
                  </a:cubicBezTo>
                  <a:cubicBezTo>
                    <a:pt x="45465" y="15034"/>
                    <a:pt x="45531" y="16945"/>
                    <a:pt x="42773" y="18540"/>
                  </a:cubicBezTo>
                  <a:cubicBezTo>
                    <a:pt x="42108" y="18905"/>
                    <a:pt x="41410" y="19171"/>
                    <a:pt x="40679" y="19354"/>
                  </a:cubicBezTo>
                  <a:cubicBezTo>
                    <a:pt x="39948" y="17161"/>
                    <a:pt x="38702" y="15200"/>
                    <a:pt x="37040" y="13604"/>
                  </a:cubicBezTo>
                  <a:cubicBezTo>
                    <a:pt x="37605" y="12973"/>
                    <a:pt x="38253" y="12425"/>
                    <a:pt x="38984" y="11976"/>
                  </a:cubicBezTo>
                  <a:cubicBezTo>
                    <a:pt x="39938" y="11424"/>
                    <a:pt x="40757" y="11187"/>
                    <a:pt x="41463" y="11187"/>
                  </a:cubicBezTo>
                  <a:close/>
                  <a:moveTo>
                    <a:pt x="41394" y="24389"/>
                  </a:moveTo>
                  <a:lnTo>
                    <a:pt x="41460" y="24406"/>
                  </a:lnTo>
                  <a:cubicBezTo>
                    <a:pt x="41527" y="26400"/>
                    <a:pt x="41493" y="28975"/>
                    <a:pt x="41477" y="31734"/>
                  </a:cubicBezTo>
                  <a:cubicBezTo>
                    <a:pt x="40845" y="31401"/>
                    <a:pt x="40247" y="31036"/>
                    <a:pt x="39666" y="30637"/>
                  </a:cubicBezTo>
                  <a:cubicBezTo>
                    <a:pt x="40712" y="28709"/>
                    <a:pt x="41311" y="26582"/>
                    <a:pt x="41394" y="24389"/>
                  </a:cubicBezTo>
                  <a:close/>
                  <a:moveTo>
                    <a:pt x="42042" y="24522"/>
                  </a:moveTo>
                  <a:cubicBezTo>
                    <a:pt x="42923" y="24688"/>
                    <a:pt x="43986" y="24888"/>
                    <a:pt x="45332" y="25054"/>
                  </a:cubicBezTo>
                  <a:cubicBezTo>
                    <a:pt x="46096" y="25153"/>
                    <a:pt x="46828" y="25203"/>
                    <a:pt x="47559" y="25220"/>
                  </a:cubicBezTo>
                  <a:cubicBezTo>
                    <a:pt x="47509" y="26034"/>
                    <a:pt x="47326" y="26832"/>
                    <a:pt x="46994" y="27580"/>
                  </a:cubicBezTo>
                  <a:cubicBezTo>
                    <a:pt x="46994" y="27580"/>
                    <a:pt x="46911" y="28842"/>
                    <a:pt x="45216" y="32016"/>
                  </a:cubicBezTo>
                  <a:lnTo>
                    <a:pt x="42042" y="24522"/>
                  </a:lnTo>
                  <a:close/>
                  <a:moveTo>
                    <a:pt x="57586" y="23983"/>
                  </a:moveTo>
                  <a:cubicBezTo>
                    <a:pt x="58516" y="23983"/>
                    <a:pt x="59424" y="24335"/>
                    <a:pt x="59988" y="25070"/>
                  </a:cubicBezTo>
                  <a:cubicBezTo>
                    <a:pt x="56731" y="25303"/>
                    <a:pt x="54206" y="28012"/>
                    <a:pt x="54189" y="31269"/>
                  </a:cubicBezTo>
                  <a:lnTo>
                    <a:pt x="54189" y="32050"/>
                  </a:lnTo>
                  <a:cubicBezTo>
                    <a:pt x="51131" y="32099"/>
                    <a:pt x="49918" y="32581"/>
                    <a:pt x="48290" y="32847"/>
                  </a:cubicBezTo>
                  <a:cubicBezTo>
                    <a:pt x="49437" y="30421"/>
                    <a:pt x="50168" y="27812"/>
                    <a:pt x="50417" y="25137"/>
                  </a:cubicBezTo>
                  <a:cubicBezTo>
                    <a:pt x="53225" y="24904"/>
                    <a:pt x="55535" y="24323"/>
                    <a:pt x="56848" y="24057"/>
                  </a:cubicBezTo>
                  <a:cubicBezTo>
                    <a:pt x="57091" y="24008"/>
                    <a:pt x="57339" y="23983"/>
                    <a:pt x="57586" y="23983"/>
                  </a:cubicBezTo>
                  <a:close/>
                  <a:moveTo>
                    <a:pt x="33434" y="36669"/>
                  </a:moveTo>
                  <a:cubicBezTo>
                    <a:pt x="33733" y="37500"/>
                    <a:pt x="34215" y="38281"/>
                    <a:pt x="34847" y="38912"/>
                  </a:cubicBezTo>
                  <a:cubicBezTo>
                    <a:pt x="34315" y="38447"/>
                    <a:pt x="33866" y="37866"/>
                    <a:pt x="33550" y="37234"/>
                  </a:cubicBezTo>
                  <a:lnTo>
                    <a:pt x="33434" y="36669"/>
                  </a:lnTo>
                  <a:close/>
                  <a:moveTo>
                    <a:pt x="11946" y="21029"/>
                  </a:moveTo>
                  <a:cubicBezTo>
                    <a:pt x="12018" y="21029"/>
                    <a:pt x="12091" y="21030"/>
                    <a:pt x="12164" y="21032"/>
                  </a:cubicBezTo>
                  <a:lnTo>
                    <a:pt x="13327" y="21415"/>
                  </a:lnTo>
                  <a:cubicBezTo>
                    <a:pt x="12214" y="27845"/>
                    <a:pt x="15637" y="34193"/>
                    <a:pt x="21619" y="36802"/>
                  </a:cubicBezTo>
                  <a:lnTo>
                    <a:pt x="21520" y="37234"/>
                  </a:lnTo>
                  <a:cubicBezTo>
                    <a:pt x="20587" y="38980"/>
                    <a:pt x="19213" y="39858"/>
                    <a:pt x="17768" y="39858"/>
                  </a:cubicBezTo>
                  <a:cubicBezTo>
                    <a:pt x="16408" y="39858"/>
                    <a:pt x="14986" y="39080"/>
                    <a:pt x="13809" y="37517"/>
                  </a:cubicBezTo>
                  <a:cubicBezTo>
                    <a:pt x="13809" y="37517"/>
                    <a:pt x="12513" y="36653"/>
                    <a:pt x="10236" y="32714"/>
                  </a:cubicBezTo>
                  <a:cubicBezTo>
                    <a:pt x="7960" y="28759"/>
                    <a:pt x="8043" y="27596"/>
                    <a:pt x="8043" y="27596"/>
                  </a:cubicBezTo>
                  <a:cubicBezTo>
                    <a:pt x="6495" y="23929"/>
                    <a:pt x="8255" y="21029"/>
                    <a:pt x="11946" y="21029"/>
                  </a:cubicBezTo>
                  <a:close/>
                  <a:moveTo>
                    <a:pt x="31241" y="37400"/>
                  </a:moveTo>
                  <a:cubicBezTo>
                    <a:pt x="31291" y="37716"/>
                    <a:pt x="31324" y="38048"/>
                    <a:pt x="31324" y="38364"/>
                  </a:cubicBezTo>
                  <a:cubicBezTo>
                    <a:pt x="31324" y="41555"/>
                    <a:pt x="29629" y="42452"/>
                    <a:pt x="27535" y="42452"/>
                  </a:cubicBezTo>
                  <a:cubicBezTo>
                    <a:pt x="25441" y="42452"/>
                    <a:pt x="23746" y="41555"/>
                    <a:pt x="23746" y="38364"/>
                  </a:cubicBezTo>
                  <a:cubicBezTo>
                    <a:pt x="23746" y="38098"/>
                    <a:pt x="23763" y="37816"/>
                    <a:pt x="23796" y="37533"/>
                  </a:cubicBezTo>
                  <a:cubicBezTo>
                    <a:pt x="24934" y="37825"/>
                    <a:pt x="26096" y="37968"/>
                    <a:pt x="27256" y="37968"/>
                  </a:cubicBezTo>
                  <a:cubicBezTo>
                    <a:pt x="28603" y="37968"/>
                    <a:pt x="29946" y="37775"/>
                    <a:pt x="31241" y="37400"/>
                  </a:cubicBezTo>
                  <a:close/>
                  <a:moveTo>
                    <a:pt x="25560" y="50884"/>
                  </a:moveTo>
                  <a:cubicBezTo>
                    <a:pt x="26560" y="50884"/>
                    <a:pt x="27527" y="50936"/>
                    <a:pt x="28382" y="51043"/>
                  </a:cubicBezTo>
                  <a:cubicBezTo>
                    <a:pt x="31706" y="51458"/>
                    <a:pt x="30825" y="54450"/>
                    <a:pt x="30410" y="55430"/>
                  </a:cubicBezTo>
                  <a:cubicBezTo>
                    <a:pt x="30161" y="56045"/>
                    <a:pt x="29130" y="58055"/>
                    <a:pt x="28083" y="59834"/>
                  </a:cubicBezTo>
                  <a:cubicBezTo>
                    <a:pt x="26960" y="59509"/>
                    <a:pt x="25807" y="59349"/>
                    <a:pt x="24656" y="59349"/>
                  </a:cubicBezTo>
                  <a:cubicBezTo>
                    <a:pt x="22743" y="59349"/>
                    <a:pt x="20837" y="59793"/>
                    <a:pt x="19093" y="60664"/>
                  </a:cubicBezTo>
                  <a:cubicBezTo>
                    <a:pt x="18213" y="59451"/>
                    <a:pt x="17365" y="58006"/>
                    <a:pt x="16318" y="56626"/>
                  </a:cubicBezTo>
                  <a:cubicBezTo>
                    <a:pt x="14507" y="54250"/>
                    <a:pt x="16235" y="52854"/>
                    <a:pt x="17930" y="52073"/>
                  </a:cubicBezTo>
                  <a:cubicBezTo>
                    <a:pt x="19544" y="51310"/>
                    <a:pt x="22692" y="50884"/>
                    <a:pt x="25560" y="50884"/>
                  </a:cubicBezTo>
                  <a:close/>
                  <a:moveTo>
                    <a:pt x="35644" y="55114"/>
                  </a:moveTo>
                  <a:lnTo>
                    <a:pt x="35644" y="55114"/>
                  </a:lnTo>
                  <a:cubicBezTo>
                    <a:pt x="34830" y="57208"/>
                    <a:pt x="33035" y="59917"/>
                    <a:pt x="31806" y="61612"/>
                  </a:cubicBezTo>
                  <a:cubicBezTo>
                    <a:pt x="31706" y="61545"/>
                    <a:pt x="31606" y="61479"/>
                    <a:pt x="31507" y="61412"/>
                  </a:cubicBezTo>
                  <a:cubicBezTo>
                    <a:pt x="32121" y="60033"/>
                    <a:pt x="32952" y="58571"/>
                    <a:pt x="33617" y="56975"/>
                  </a:cubicBezTo>
                  <a:cubicBezTo>
                    <a:pt x="34149" y="55712"/>
                    <a:pt x="34863" y="55197"/>
                    <a:pt x="35644" y="55114"/>
                  </a:cubicBezTo>
                  <a:close/>
                  <a:moveTo>
                    <a:pt x="10659" y="56921"/>
                  </a:moveTo>
                  <a:cubicBezTo>
                    <a:pt x="11902" y="56921"/>
                    <a:pt x="12956" y="58069"/>
                    <a:pt x="13377" y="58620"/>
                  </a:cubicBezTo>
                  <a:cubicBezTo>
                    <a:pt x="13776" y="59152"/>
                    <a:pt x="15006" y="61047"/>
                    <a:pt x="16019" y="62841"/>
                  </a:cubicBezTo>
                  <a:cubicBezTo>
                    <a:pt x="13776" y="65001"/>
                    <a:pt x="12430" y="67926"/>
                    <a:pt x="12247" y="71034"/>
                  </a:cubicBezTo>
                  <a:cubicBezTo>
                    <a:pt x="10752" y="71183"/>
                    <a:pt x="9073" y="71216"/>
                    <a:pt x="7362" y="71432"/>
                  </a:cubicBezTo>
                  <a:cubicBezTo>
                    <a:pt x="7132" y="71462"/>
                    <a:pt x="6919" y="71476"/>
                    <a:pt x="6720" y="71476"/>
                  </a:cubicBezTo>
                  <a:cubicBezTo>
                    <a:pt x="4339" y="71476"/>
                    <a:pt x="4068" y="69462"/>
                    <a:pt x="4221" y="67760"/>
                  </a:cubicBezTo>
                  <a:cubicBezTo>
                    <a:pt x="4420" y="65367"/>
                    <a:pt x="6547" y="60847"/>
                    <a:pt x="8558" y="58188"/>
                  </a:cubicBezTo>
                  <a:cubicBezTo>
                    <a:pt x="9267" y="57253"/>
                    <a:pt x="9990" y="56921"/>
                    <a:pt x="10659" y="56921"/>
                  </a:cubicBezTo>
                  <a:close/>
                  <a:moveTo>
                    <a:pt x="37156" y="73161"/>
                  </a:moveTo>
                  <a:cubicBezTo>
                    <a:pt x="37061" y="73510"/>
                    <a:pt x="36965" y="73800"/>
                    <a:pt x="36899" y="74013"/>
                  </a:cubicBezTo>
                  <a:lnTo>
                    <a:pt x="36899" y="74013"/>
                  </a:lnTo>
                  <a:cubicBezTo>
                    <a:pt x="36951" y="73731"/>
                    <a:pt x="36992" y="73447"/>
                    <a:pt x="37023" y="73161"/>
                  </a:cubicBezTo>
                  <a:close/>
                  <a:moveTo>
                    <a:pt x="42972" y="73177"/>
                  </a:moveTo>
                  <a:lnTo>
                    <a:pt x="42972" y="73177"/>
                  </a:lnTo>
                  <a:cubicBezTo>
                    <a:pt x="43571" y="73210"/>
                    <a:pt x="44185" y="73260"/>
                    <a:pt x="44800" y="73310"/>
                  </a:cubicBezTo>
                  <a:cubicBezTo>
                    <a:pt x="45149" y="74025"/>
                    <a:pt x="45183" y="74955"/>
                    <a:pt x="45099" y="75803"/>
                  </a:cubicBezTo>
                  <a:cubicBezTo>
                    <a:pt x="45016" y="76899"/>
                    <a:pt x="44518" y="78412"/>
                    <a:pt x="43820" y="80007"/>
                  </a:cubicBezTo>
                  <a:cubicBezTo>
                    <a:pt x="43820" y="79974"/>
                    <a:pt x="43803" y="79957"/>
                    <a:pt x="43787" y="79924"/>
                  </a:cubicBezTo>
                  <a:cubicBezTo>
                    <a:pt x="42823" y="78378"/>
                    <a:pt x="42790" y="75221"/>
                    <a:pt x="42972" y="73177"/>
                  </a:cubicBezTo>
                  <a:close/>
                  <a:moveTo>
                    <a:pt x="39948" y="73094"/>
                  </a:moveTo>
                  <a:cubicBezTo>
                    <a:pt x="39915" y="74723"/>
                    <a:pt x="40297" y="77431"/>
                    <a:pt x="41410" y="80555"/>
                  </a:cubicBezTo>
                  <a:cubicBezTo>
                    <a:pt x="41676" y="81320"/>
                    <a:pt x="42025" y="82051"/>
                    <a:pt x="42474" y="82715"/>
                  </a:cubicBezTo>
                  <a:cubicBezTo>
                    <a:pt x="41959" y="83646"/>
                    <a:pt x="41394" y="84543"/>
                    <a:pt x="40762" y="85391"/>
                  </a:cubicBezTo>
                  <a:cubicBezTo>
                    <a:pt x="40056" y="86317"/>
                    <a:pt x="39336" y="86646"/>
                    <a:pt x="38669" y="86646"/>
                  </a:cubicBezTo>
                  <a:cubicBezTo>
                    <a:pt x="37423" y="86646"/>
                    <a:pt x="36366" y="85494"/>
                    <a:pt x="35943" y="84942"/>
                  </a:cubicBezTo>
                  <a:cubicBezTo>
                    <a:pt x="35545" y="84410"/>
                    <a:pt x="34315" y="82516"/>
                    <a:pt x="33301" y="80721"/>
                  </a:cubicBezTo>
                  <a:cubicBezTo>
                    <a:pt x="35166" y="78916"/>
                    <a:pt x="36429" y="76574"/>
                    <a:pt x="36895" y="74034"/>
                  </a:cubicBezTo>
                  <a:lnTo>
                    <a:pt x="36895" y="74034"/>
                  </a:lnTo>
                  <a:lnTo>
                    <a:pt x="37472" y="73144"/>
                  </a:lnTo>
                  <a:cubicBezTo>
                    <a:pt x="38220" y="73111"/>
                    <a:pt x="39051" y="73094"/>
                    <a:pt x="39948" y="73094"/>
                  </a:cubicBezTo>
                  <a:close/>
                  <a:moveTo>
                    <a:pt x="11849" y="74800"/>
                  </a:moveTo>
                  <a:cubicBezTo>
                    <a:pt x="12099" y="74800"/>
                    <a:pt x="12349" y="74802"/>
                    <a:pt x="12596" y="74806"/>
                  </a:cubicBezTo>
                  <a:cubicBezTo>
                    <a:pt x="13344" y="77813"/>
                    <a:pt x="15205" y="80439"/>
                    <a:pt x="17797" y="82167"/>
                  </a:cubicBezTo>
                  <a:cubicBezTo>
                    <a:pt x="17199" y="83530"/>
                    <a:pt x="16368" y="84992"/>
                    <a:pt x="15704" y="86587"/>
                  </a:cubicBezTo>
                  <a:cubicBezTo>
                    <a:pt x="15116" y="87982"/>
                    <a:pt x="14298" y="88463"/>
                    <a:pt x="13436" y="88463"/>
                  </a:cubicBezTo>
                  <a:cubicBezTo>
                    <a:pt x="12593" y="88463"/>
                    <a:pt x="11707" y="88002"/>
                    <a:pt x="10951" y="87485"/>
                  </a:cubicBezTo>
                  <a:cubicBezTo>
                    <a:pt x="8974" y="86105"/>
                    <a:pt x="6132" y="82001"/>
                    <a:pt x="4836" y="78927"/>
                  </a:cubicBezTo>
                  <a:cubicBezTo>
                    <a:pt x="3540" y="75836"/>
                    <a:pt x="6564" y="75105"/>
                    <a:pt x="7628" y="74972"/>
                  </a:cubicBezTo>
                  <a:cubicBezTo>
                    <a:pt x="8198" y="74899"/>
                    <a:pt x="10017" y="74800"/>
                    <a:pt x="11849" y="74800"/>
                  </a:cubicBezTo>
                  <a:close/>
                  <a:moveTo>
                    <a:pt x="30210" y="82915"/>
                  </a:moveTo>
                  <a:cubicBezTo>
                    <a:pt x="31091" y="84128"/>
                    <a:pt x="31955" y="85574"/>
                    <a:pt x="33002" y="86936"/>
                  </a:cubicBezTo>
                  <a:cubicBezTo>
                    <a:pt x="34813" y="89329"/>
                    <a:pt x="33085" y="90708"/>
                    <a:pt x="31390" y="91506"/>
                  </a:cubicBezTo>
                  <a:cubicBezTo>
                    <a:pt x="29778" y="92257"/>
                    <a:pt x="26635" y="92679"/>
                    <a:pt x="23763" y="92679"/>
                  </a:cubicBezTo>
                  <a:cubicBezTo>
                    <a:pt x="22756" y="92679"/>
                    <a:pt x="21784" y="92627"/>
                    <a:pt x="20921" y="92520"/>
                  </a:cubicBezTo>
                  <a:cubicBezTo>
                    <a:pt x="17615" y="92104"/>
                    <a:pt x="18495" y="89113"/>
                    <a:pt x="18911" y="88133"/>
                  </a:cubicBezTo>
                  <a:cubicBezTo>
                    <a:pt x="19160" y="87518"/>
                    <a:pt x="20190" y="85524"/>
                    <a:pt x="21237" y="83746"/>
                  </a:cubicBezTo>
                  <a:cubicBezTo>
                    <a:pt x="22355" y="84062"/>
                    <a:pt x="23502" y="84219"/>
                    <a:pt x="24646" y="84219"/>
                  </a:cubicBezTo>
                  <a:cubicBezTo>
                    <a:pt x="26564" y="84219"/>
                    <a:pt x="28472" y="83779"/>
                    <a:pt x="30210" y="82915"/>
                  </a:cubicBezTo>
                  <a:close/>
                  <a:moveTo>
                    <a:pt x="27538" y="1"/>
                  </a:moveTo>
                  <a:cubicBezTo>
                    <a:pt x="19259" y="1"/>
                    <a:pt x="11470" y="4494"/>
                    <a:pt x="7378" y="11976"/>
                  </a:cubicBezTo>
                  <a:cubicBezTo>
                    <a:pt x="2543" y="20850"/>
                    <a:pt x="4071" y="31834"/>
                    <a:pt x="11150" y="39062"/>
                  </a:cubicBezTo>
                  <a:cubicBezTo>
                    <a:pt x="15569" y="43574"/>
                    <a:pt x="21516" y="45946"/>
                    <a:pt x="27543" y="45946"/>
                  </a:cubicBezTo>
                  <a:cubicBezTo>
                    <a:pt x="31149" y="45946"/>
                    <a:pt x="34784" y="45097"/>
                    <a:pt x="38137" y="43349"/>
                  </a:cubicBezTo>
                  <a:lnTo>
                    <a:pt x="38137" y="43349"/>
                  </a:lnTo>
                  <a:cubicBezTo>
                    <a:pt x="35478" y="46656"/>
                    <a:pt x="35827" y="49381"/>
                    <a:pt x="36010" y="51625"/>
                  </a:cubicBezTo>
                  <a:cubicBezTo>
                    <a:pt x="32469" y="49630"/>
                    <a:pt x="28552" y="48645"/>
                    <a:pt x="24650" y="48645"/>
                  </a:cubicBezTo>
                  <a:cubicBezTo>
                    <a:pt x="19708" y="48645"/>
                    <a:pt x="14789" y="50225"/>
                    <a:pt x="10685" y="53336"/>
                  </a:cubicBezTo>
                  <a:cubicBezTo>
                    <a:pt x="3340" y="58903"/>
                    <a:pt x="0" y="68292"/>
                    <a:pt x="2177" y="77248"/>
                  </a:cubicBezTo>
                  <a:cubicBezTo>
                    <a:pt x="4354" y="86205"/>
                    <a:pt x="11649" y="93001"/>
                    <a:pt x="20722" y="94580"/>
                  </a:cubicBezTo>
                  <a:cubicBezTo>
                    <a:pt x="22036" y="94806"/>
                    <a:pt x="23351" y="94916"/>
                    <a:pt x="24655" y="94916"/>
                  </a:cubicBezTo>
                  <a:cubicBezTo>
                    <a:pt x="32369" y="94916"/>
                    <a:pt x="39681" y="91058"/>
                    <a:pt x="44003" y="84477"/>
                  </a:cubicBezTo>
                  <a:cubicBezTo>
                    <a:pt x="45432" y="85740"/>
                    <a:pt x="46994" y="86438"/>
                    <a:pt x="48091" y="87966"/>
                  </a:cubicBezTo>
                  <a:cubicBezTo>
                    <a:pt x="43521" y="94613"/>
                    <a:pt x="35029" y="99515"/>
                    <a:pt x="29895" y="101593"/>
                  </a:cubicBezTo>
                  <a:cubicBezTo>
                    <a:pt x="23464" y="104185"/>
                    <a:pt x="19110" y="106262"/>
                    <a:pt x="18695" y="108738"/>
                  </a:cubicBezTo>
                  <a:cubicBezTo>
                    <a:pt x="18695" y="108738"/>
                    <a:pt x="18645" y="108971"/>
                    <a:pt x="18545" y="109336"/>
                  </a:cubicBezTo>
                  <a:lnTo>
                    <a:pt x="82389" y="109336"/>
                  </a:lnTo>
                  <a:cubicBezTo>
                    <a:pt x="82422" y="106810"/>
                    <a:pt x="81907" y="103852"/>
                    <a:pt x="76739" y="101177"/>
                  </a:cubicBezTo>
                  <a:cubicBezTo>
                    <a:pt x="72202" y="98834"/>
                    <a:pt x="69942" y="96209"/>
                    <a:pt x="66984" y="89495"/>
                  </a:cubicBezTo>
                  <a:cubicBezTo>
                    <a:pt x="67300" y="89429"/>
                    <a:pt x="67583" y="89346"/>
                    <a:pt x="67832" y="89263"/>
                  </a:cubicBezTo>
                  <a:cubicBezTo>
                    <a:pt x="68330" y="89096"/>
                    <a:pt x="68779" y="88831"/>
                    <a:pt x="69161" y="88465"/>
                  </a:cubicBezTo>
                  <a:lnTo>
                    <a:pt x="71238" y="88465"/>
                  </a:lnTo>
                  <a:lnTo>
                    <a:pt x="71238" y="87667"/>
                  </a:lnTo>
                  <a:lnTo>
                    <a:pt x="72800" y="87667"/>
                  </a:lnTo>
                  <a:lnTo>
                    <a:pt x="72800" y="90293"/>
                  </a:lnTo>
                  <a:lnTo>
                    <a:pt x="75177" y="90293"/>
                  </a:lnTo>
                  <a:lnTo>
                    <a:pt x="75177" y="82217"/>
                  </a:lnTo>
                  <a:lnTo>
                    <a:pt x="72800" y="82217"/>
                  </a:lnTo>
                  <a:lnTo>
                    <a:pt x="72800" y="84859"/>
                  </a:lnTo>
                  <a:lnTo>
                    <a:pt x="71238" y="84859"/>
                  </a:lnTo>
                  <a:lnTo>
                    <a:pt x="71238" y="84045"/>
                  </a:lnTo>
                  <a:lnTo>
                    <a:pt x="71022" y="84045"/>
                  </a:lnTo>
                  <a:cubicBezTo>
                    <a:pt x="71172" y="82682"/>
                    <a:pt x="71188" y="81303"/>
                    <a:pt x="71056" y="79940"/>
                  </a:cubicBezTo>
                  <a:lnTo>
                    <a:pt x="72551" y="79475"/>
                  </a:lnTo>
                  <a:cubicBezTo>
                    <a:pt x="73149" y="79276"/>
                    <a:pt x="73465" y="78644"/>
                    <a:pt x="73282" y="78046"/>
                  </a:cubicBezTo>
                  <a:lnTo>
                    <a:pt x="73099" y="77481"/>
                  </a:lnTo>
                  <a:cubicBezTo>
                    <a:pt x="72937" y="76994"/>
                    <a:pt x="72488" y="76683"/>
                    <a:pt x="72004" y="76683"/>
                  </a:cubicBezTo>
                  <a:cubicBezTo>
                    <a:pt x="71894" y="76683"/>
                    <a:pt x="71782" y="76699"/>
                    <a:pt x="71670" y="76733"/>
                  </a:cubicBezTo>
                  <a:lnTo>
                    <a:pt x="70574" y="77099"/>
                  </a:lnTo>
                  <a:cubicBezTo>
                    <a:pt x="70042" y="75254"/>
                    <a:pt x="68646" y="73310"/>
                    <a:pt x="68081" y="71565"/>
                  </a:cubicBezTo>
                  <a:cubicBezTo>
                    <a:pt x="68098" y="71565"/>
                    <a:pt x="68114" y="71549"/>
                    <a:pt x="68131" y="71532"/>
                  </a:cubicBezTo>
                  <a:lnTo>
                    <a:pt x="75343" y="71532"/>
                  </a:lnTo>
                  <a:cubicBezTo>
                    <a:pt x="78766" y="71532"/>
                    <a:pt x="81558" y="68757"/>
                    <a:pt x="81558" y="65317"/>
                  </a:cubicBezTo>
                  <a:lnTo>
                    <a:pt x="81558" y="47919"/>
                  </a:lnTo>
                  <a:lnTo>
                    <a:pt x="92292" y="47919"/>
                  </a:lnTo>
                  <a:cubicBezTo>
                    <a:pt x="93336" y="48979"/>
                    <a:pt x="94628" y="49666"/>
                    <a:pt x="95329" y="49666"/>
                  </a:cubicBezTo>
                  <a:cubicBezTo>
                    <a:pt x="95353" y="49666"/>
                    <a:pt x="95377" y="49665"/>
                    <a:pt x="95400" y="49664"/>
                  </a:cubicBezTo>
                  <a:cubicBezTo>
                    <a:pt x="95965" y="49664"/>
                    <a:pt x="96413" y="47321"/>
                    <a:pt x="96413" y="44446"/>
                  </a:cubicBezTo>
                  <a:cubicBezTo>
                    <a:pt x="96413" y="42668"/>
                    <a:pt x="96231" y="41106"/>
                    <a:pt x="95965" y="40159"/>
                  </a:cubicBezTo>
                  <a:cubicBezTo>
                    <a:pt x="95848" y="39594"/>
                    <a:pt x="95666" y="39245"/>
                    <a:pt x="95400" y="39245"/>
                  </a:cubicBezTo>
                  <a:cubicBezTo>
                    <a:pt x="93655" y="39278"/>
                    <a:pt x="92907" y="39976"/>
                    <a:pt x="92209" y="40907"/>
                  </a:cubicBezTo>
                  <a:cubicBezTo>
                    <a:pt x="92193" y="40923"/>
                    <a:pt x="92176" y="40956"/>
                    <a:pt x="92159" y="40990"/>
                  </a:cubicBezTo>
                  <a:lnTo>
                    <a:pt x="81558" y="40990"/>
                  </a:lnTo>
                  <a:lnTo>
                    <a:pt x="81558" y="31269"/>
                  </a:lnTo>
                  <a:cubicBezTo>
                    <a:pt x="81558" y="27845"/>
                    <a:pt x="78766" y="25054"/>
                    <a:pt x="75343" y="25054"/>
                  </a:cubicBezTo>
                  <a:lnTo>
                    <a:pt x="63029" y="25054"/>
                  </a:lnTo>
                  <a:cubicBezTo>
                    <a:pt x="62165" y="22545"/>
                    <a:pt x="59806" y="20866"/>
                    <a:pt x="57147" y="20866"/>
                  </a:cubicBezTo>
                  <a:lnTo>
                    <a:pt x="50417" y="20866"/>
                  </a:lnTo>
                  <a:cubicBezTo>
                    <a:pt x="49486" y="10796"/>
                    <a:pt x="42092" y="2521"/>
                    <a:pt x="32188" y="477"/>
                  </a:cubicBezTo>
                  <a:cubicBezTo>
                    <a:pt x="30635" y="156"/>
                    <a:pt x="29078" y="1"/>
                    <a:pt x="275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4"/>
            <p:cNvSpPr/>
            <p:nvPr/>
          </p:nvSpPr>
          <p:spPr>
            <a:xfrm>
              <a:off x="2222419" y="2524149"/>
              <a:ext cx="877621" cy="1491824"/>
            </a:xfrm>
            <a:custGeom>
              <a:avLst/>
              <a:gdLst/>
              <a:ahLst/>
              <a:cxnLst/>
              <a:rect l="l" t="t" r="r" b="b"/>
              <a:pathLst>
                <a:path w="27353" h="46496" extrusionOk="0">
                  <a:moveTo>
                    <a:pt x="6215" y="1"/>
                  </a:moveTo>
                  <a:cubicBezTo>
                    <a:pt x="2776" y="1"/>
                    <a:pt x="1" y="2793"/>
                    <a:pt x="1" y="6232"/>
                  </a:cubicBezTo>
                  <a:lnTo>
                    <a:pt x="1" y="40264"/>
                  </a:lnTo>
                  <a:cubicBezTo>
                    <a:pt x="1" y="43704"/>
                    <a:pt x="2776" y="46496"/>
                    <a:pt x="6215" y="46496"/>
                  </a:cubicBezTo>
                  <a:lnTo>
                    <a:pt x="21138" y="46496"/>
                  </a:lnTo>
                  <a:cubicBezTo>
                    <a:pt x="24578" y="46496"/>
                    <a:pt x="27353" y="43704"/>
                    <a:pt x="27353" y="40264"/>
                  </a:cubicBezTo>
                  <a:lnTo>
                    <a:pt x="27353" y="6232"/>
                  </a:lnTo>
                  <a:cubicBezTo>
                    <a:pt x="27353" y="2793"/>
                    <a:pt x="24578" y="1"/>
                    <a:pt x="21138"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4"/>
            <p:cNvSpPr/>
            <p:nvPr/>
          </p:nvSpPr>
          <p:spPr>
            <a:xfrm>
              <a:off x="1438422" y="2389809"/>
              <a:ext cx="1711735" cy="2224293"/>
            </a:xfrm>
            <a:custGeom>
              <a:avLst/>
              <a:gdLst/>
              <a:ahLst/>
              <a:cxnLst/>
              <a:rect l="l" t="t" r="r" b="b"/>
              <a:pathLst>
                <a:path w="53350" h="69325" extrusionOk="0">
                  <a:moveTo>
                    <a:pt x="27808" y="3119"/>
                  </a:moveTo>
                  <a:cubicBezTo>
                    <a:pt x="29604" y="3119"/>
                    <a:pt x="31338" y="4428"/>
                    <a:pt x="30650" y="7295"/>
                  </a:cubicBezTo>
                  <a:cubicBezTo>
                    <a:pt x="29869" y="10569"/>
                    <a:pt x="28740" y="11134"/>
                    <a:pt x="24436" y="11184"/>
                  </a:cubicBezTo>
                  <a:cubicBezTo>
                    <a:pt x="20207" y="11249"/>
                    <a:pt x="19475" y="12148"/>
                    <a:pt x="16362" y="12148"/>
                  </a:cubicBezTo>
                  <a:cubicBezTo>
                    <a:pt x="16307" y="12148"/>
                    <a:pt x="16251" y="12148"/>
                    <a:pt x="16193" y="12147"/>
                  </a:cubicBezTo>
                  <a:cubicBezTo>
                    <a:pt x="12920" y="12114"/>
                    <a:pt x="8716" y="9372"/>
                    <a:pt x="7636" y="7628"/>
                  </a:cubicBezTo>
                  <a:cubicBezTo>
                    <a:pt x="6572" y="5899"/>
                    <a:pt x="6273" y="4720"/>
                    <a:pt x="7004" y="4188"/>
                  </a:cubicBezTo>
                  <a:cubicBezTo>
                    <a:pt x="7956" y="3514"/>
                    <a:pt x="8718" y="3279"/>
                    <a:pt x="9604" y="3279"/>
                  </a:cubicBezTo>
                  <a:cubicBezTo>
                    <a:pt x="10946" y="3279"/>
                    <a:pt x="12570" y="3818"/>
                    <a:pt x="15562" y="4188"/>
                  </a:cubicBezTo>
                  <a:cubicBezTo>
                    <a:pt x="16558" y="4314"/>
                    <a:pt x="17534" y="4367"/>
                    <a:pt x="18476" y="4367"/>
                  </a:cubicBezTo>
                  <a:cubicBezTo>
                    <a:pt x="22247" y="4367"/>
                    <a:pt x="25455" y="3523"/>
                    <a:pt x="27078" y="3191"/>
                  </a:cubicBezTo>
                  <a:cubicBezTo>
                    <a:pt x="27318" y="3143"/>
                    <a:pt x="27564" y="3119"/>
                    <a:pt x="27808" y="3119"/>
                  </a:cubicBezTo>
                  <a:close/>
                  <a:moveTo>
                    <a:pt x="13202" y="52311"/>
                  </a:moveTo>
                  <a:lnTo>
                    <a:pt x="13202" y="52311"/>
                  </a:lnTo>
                  <a:cubicBezTo>
                    <a:pt x="14066" y="52361"/>
                    <a:pt x="14980" y="52428"/>
                    <a:pt x="15878" y="52544"/>
                  </a:cubicBezTo>
                  <a:cubicBezTo>
                    <a:pt x="16410" y="52594"/>
                    <a:pt x="16991" y="52710"/>
                    <a:pt x="17623" y="52826"/>
                  </a:cubicBezTo>
                  <a:cubicBezTo>
                    <a:pt x="17091" y="54671"/>
                    <a:pt x="17124" y="58094"/>
                    <a:pt x="16193" y="59839"/>
                  </a:cubicBezTo>
                  <a:cubicBezTo>
                    <a:pt x="15696" y="60774"/>
                    <a:pt x="15448" y="61161"/>
                    <a:pt x="15249" y="61161"/>
                  </a:cubicBezTo>
                  <a:cubicBezTo>
                    <a:pt x="14950" y="61161"/>
                    <a:pt x="14766" y="60283"/>
                    <a:pt x="14017" y="59074"/>
                  </a:cubicBezTo>
                  <a:cubicBezTo>
                    <a:pt x="13053" y="57512"/>
                    <a:pt x="13036" y="54355"/>
                    <a:pt x="13202" y="52311"/>
                  </a:cubicBezTo>
                  <a:close/>
                  <a:moveTo>
                    <a:pt x="9513" y="0"/>
                  </a:moveTo>
                  <a:cubicBezTo>
                    <a:pt x="6074" y="0"/>
                    <a:pt x="3282" y="2775"/>
                    <a:pt x="3282" y="6215"/>
                  </a:cubicBezTo>
                  <a:lnTo>
                    <a:pt x="3282" y="13676"/>
                  </a:lnTo>
                  <a:cubicBezTo>
                    <a:pt x="3282" y="17116"/>
                    <a:pt x="6074" y="19891"/>
                    <a:pt x="9513" y="19891"/>
                  </a:cubicBezTo>
                  <a:lnTo>
                    <a:pt x="10228" y="19891"/>
                  </a:lnTo>
                  <a:cubicBezTo>
                    <a:pt x="9995" y="20439"/>
                    <a:pt x="9547" y="21137"/>
                    <a:pt x="8732" y="22068"/>
                  </a:cubicBezTo>
                  <a:cubicBezTo>
                    <a:pt x="4628" y="26754"/>
                    <a:pt x="6705" y="30310"/>
                    <a:pt x="6240" y="33002"/>
                  </a:cubicBezTo>
                  <a:cubicBezTo>
                    <a:pt x="5774" y="35677"/>
                    <a:pt x="2235" y="40563"/>
                    <a:pt x="1105" y="41975"/>
                  </a:cubicBezTo>
                  <a:cubicBezTo>
                    <a:pt x="1" y="43360"/>
                    <a:pt x="2478" y="52546"/>
                    <a:pt x="4026" y="52546"/>
                  </a:cubicBezTo>
                  <a:cubicBezTo>
                    <a:pt x="4038" y="52546"/>
                    <a:pt x="4051" y="52545"/>
                    <a:pt x="4063" y="52544"/>
                  </a:cubicBezTo>
                  <a:cubicBezTo>
                    <a:pt x="5027" y="52444"/>
                    <a:pt x="7320" y="52228"/>
                    <a:pt x="10178" y="52228"/>
                  </a:cubicBezTo>
                  <a:cubicBezTo>
                    <a:pt x="10161" y="53857"/>
                    <a:pt x="10527" y="56565"/>
                    <a:pt x="11640" y="59689"/>
                  </a:cubicBezTo>
                  <a:cubicBezTo>
                    <a:pt x="13319" y="64359"/>
                    <a:pt x="16509" y="64508"/>
                    <a:pt x="18370" y="67150"/>
                  </a:cubicBezTo>
                  <a:cubicBezTo>
                    <a:pt x="19448" y="68680"/>
                    <a:pt x="24488" y="69324"/>
                    <a:pt x="29346" y="69324"/>
                  </a:cubicBezTo>
                  <a:cubicBezTo>
                    <a:pt x="32878" y="69324"/>
                    <a:pt x="36313" y="68984"/>
                    <a:pt x="38062" y="68397"/>
                  </a:cubicBezTo>
                  <a:cubicBezTo>
                    <a:pt x="42216" y="67001"/>
                    <a:pt x="41535" y="59224"/>
                    <a:pt x="40903" y="56582"/>
                  </a:cubicBezTo>
                  <a:cubicBezTo>
                    <a:pt x="40455" y="54638"/>
                    <a:pt x="38926" y="52561"/>
                    <a:pt x="38311" y="50699"/>
                  </a:cubicBezTo>
                  <a:cubicBezTo>
                    <a:pt x="39740" y="49835"/>
                    <a:pt x="41069" y="48822"/>
                    <a:pt x="42316" y="47725"/>
                  </a:cubicBezTo>
                  <a:cubicBezTo>
                    <a:pt x="53350" y="37921"/>
                    <a:pt x="48996" y="25491"/>
                    <a:pt x="46969" y="21603"/>
                  </a:cubicBezTo>
                  <a:cubicBezTo>
                    <a:pt x="44958" y="17714"/>
                    <a:pt x="38893" y="14142"/>
                    <a:pt x="36865" y="12746"/>
                  </a:cubicBezTo>
                  <a:cubicBezTo>
                    <a:pt x="34855" y="11350"/>
                    <a:pt x="33608" y="10253"/>
                    <a:pt x="33608" y="7146"/>
                  </a:cubicBezTo>
                  <a:lnTo>
                    <a:pt x="33608" y="6215"/>
                  </a:lnTo>
                  <a:cubicBezTo>
                    <a:pt x="33608" y="2775"/>
                    <a:pt x="30817" y="0"/>
                    <a:pt x="27377"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4"/>
            <p:cNvSpPr/>
            <p:nvPr/>
          </p:nvSpPr>
          <p:spPr>
            <a:xfrm>
              <a:off x="2393047" y="3422016"/>
              <a:ext cx="163698" cy="139923"/>
            </a:xfrm>
            <a:custGeom>
              <a:avLst/>
              <a:gdLst/>
              <a:ahLst/>
              <a:cxnLst/>
              <a:rect l="l" t="t" r="r" b="b"/>
              <a:pathLst>
                <a:path w="5102" h="4361" extrusionOk="0">
                  <a:moveTo>
                    <a:pt x="2925" y="0"/>
                  </a:moveTo>
                  <a:cubicBezTo>
                    <a:pt x="981" y="0"/>
                    <a:pt x="0" y="2343"/>
                    <a:pt x="1379" y="3722"/>
                  </a:cubicBezTo>
                  <a:cubicBezTo>
                    <a:pt x="1820" y="4163"/>
                    <a:pt x="2364" y="4360"/>
                    <a:pt x="2899" y="4360"/>
                  </a:cubicBezTo>
                  <a:cubicBezTo>
                    <a:pt x="4020" y="4360"/>
                    <a:pt x="5102" y="3493"/>
                    <a:pt x="5102" y="2177"/>
                  </a:cubicBezTo>
                  <a:lnTo>
                    <a:pt x="5085" y="2177"/>
                  </a:lnTo>
                  <a:cubicBezTo>
                    <a:pt x="5085" y="981"/>
                    <a:pt x="4121" y="0"/>
                    <a:pt x="2925"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24"/>
            <p:cNvSpPr/>
            <p:nvPr/>
          </p:nvSpPr>
          <p:spPr>
            <a:xfrm>
              <a:off x="2661214" y="3013060"/>
              <a:ext cx="44823" cy="678213"/>
            </a:xfrm>
            <a:custGeom>
              <a:avLst/>
              <a:gdLst/>
              <a:ahLst/>
              <a:cxnLst/>
              <a:rect l="l" t="t" r="r" b="b"/>
              <a:pathLst>
                <a:path w="1397" h="21138" extrusionOk="0">
                  <a:moveTo>
                    <a:pt x="699" y="1"/>
                  </a:moveTo>
                  <a:cubicBezTo>
                    <a:pt x="350" y="1"/>
                    <a:pt x="1" y="233"/>
                    <a:pt x="1" y="699"/>
                  </a:cubicBezTo>
                  <a:lnTo>
                    <a:pt x="1" y="20440"/>
                  </a:lnTo>
                  <a:cubicBezTo>
                    <a:pt x="1" y="20905"/>
                    <a:pt x="350" y="21138"/>
                    <a:pt x="699" y="21138"/>
                  </a:cubicBezTo>
                  <a:cubicBezTo>
                    <a:pt x="1048" y="21138"/>
                    <a:pt x="1396" y="20905"/>
                    <a:pt x="1396" y="20440"/>
                  </a:cubicBezTo>
                  <a:lnTo>
                    <a:pt x="1396" y="699"/>
                  </a:lnTo>
                  <a:cubicBezTo>
                    <a:pt x="1396"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24"/>
            <p:cNvSpPr/>
            <p:nvPr/>
          </p:nvSpPr>
          <p:spPr>
            <a:xfrm>
              <a:off x="2830751" y="3013060"/>
              <a:ext cx="44823" cy="257033"/>
            </a:xfrm>
            <a:custGeom>
              <a:avLst/>
              <a:gdLst/>
              <a:ahLst/>
              <a:cxnLst/>
              <a:rect l="l" t="t" r="r" b="b"/>
              <a:pathLst>
                <a:path w="1397" h="8011" extrusionOk="0">
                  <a:moveTo>
                    <a:pt x="699" y="1"/>
                  </a:moveTo>
                  <a:cubicBezTo>
                    <a:pt x="350" y="1"/>
                    <a:pt x="1" y="233"/>
                    <a:pt x="1" y="699"/>
                  </a:cubicBezTo>
                  <a:lnTo>
                    <a:pt x="1" y="7312"/>
                  </a:lnTo>
                  <a:cubicBezTo>
                    <a:pt x="1" y="7778"/>
                    <a:pt x="350" y="8010"/>
                    <a:pt x="699" y="8010"/>
                  </a:cubicBezTo>
                  <a:cubicBezTo>
                    <a:pt x="1048" y="8010"/>
                    <a:pt x="1397" y="7778"/>
                    <a:pt x="1397" y="7312"/>
                  </a:cubicBezTo>
                  <a:lnTo>
                    <a:pt x="1397" y="699"/>
                  </a:lnTo>
                  <a:cubicBezTo>
                    <a:pt x="1397"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24"/>
            <p:cNvSpPr/>
            <p:nvPr/>
          </p:nvSpPr>
          <p:spPr>
            <a:xfrm>
              <a:off x="2875541" y="3035456"/>
              <a:ext cx="588663" cy="222381"/>
            </a:xfrm>
            <a:custGeom>
              <a:avLst/>
              <a:gdLst/>
              <a:ahLst/>
              <a:cxnLst/>
              <a:rect l="l" t="t" r="r" b="b"/>
              <a:pathLst>
                <a:path w="18347" h="6931" extrusionOk="0">
                  <a:moveTo>
                    <a:pt x="1" y="1"/>
                  </a:moveTo>
                  <a:lnTo>
                    <a:pt x="1" y="6930"/>
                  </a:lnTo>
                  <a:lnTo>
                    <a:pt x="18346" y="6930"/>
                  </a:lnTo>
                  <a:lnTo>
                    <a:pt x="18346" y="1"/>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24"/>
            <p:cNvSpPr/>
            <p:nvPr/>
          </p:nvSpPr>
          <p:spPr>
            <a:xfrm>
              <a:off x="844208" y="3624600"/>
              <a:ext cx="829622" cy="798243"/>
            </a:xfrm>
            <a:custGeom>
              <a:avLst/>
              <a:gdLst/>
              <a:ahLst/>
              <a:cxnLst/>
              <a:rect l="l" t="t" r="r" b="b"/>
              <a:pathLst>
                <a:path w="25857" h="24879" extrusionOk="0">
                  <a:moveTo>
                    <a:pt x="13410" y="1"/>
                  </a:moveTo>
                  <a:cubicBezTo>
                    <a:pt x="8375" y="1"/>
                    <a:pt x="3855" y="3025"/>
                    <a:pt x="1928" y="7678"/>
                  </a:cubicBezTo>
                  <a:cubicBezTo>
                    <a:pt x="0" y="12331"/>
                    <a:pt x="1064" y="17665"/>
                    <a:pt x="4620" y="21238"/>
                  </a:cubicBezTo>
                  <a:cubicBezTo>
                    <a:pt x="6997" y="23615"/>
                    <a:pt x="10177" y="24879"/>
                    <a:pt x="13415" y="24879"/>
                  </a:cubicBezTo>
                  <a:cubicBezTo>
                    <a:pt x="15019" y="24879"/>
                    <a:pt x="16638" y="24568"/>
                    <a:pt x="18179" y="23930"/>
                  </a:cubicBezTo>
                  <a:cubicBezTo>
                    <a:pt x="22816" y="22002"/>
                    <a:pt x="25857" y="17465"/>
                    <a:pt x="25857" y="12430"/>
                  </a:cubicBezTo>
                  <a:cubicBezTo>
                    <a:pt x="25857" y="5568"/>
                    <a:pt x="20290" y="1"/>
                    <a:pt x="13410"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24"/>
            <p:cNvSpPr/>
            <p:nvPr/>
          </p:nvSpPr>
          <p:spPr>
            <a:xfrm>
              <a:off x="868721" y="2030971"/>
              <a:ext cx="943203" cy="907620"/>
            </a:xfrm>
            <a:custGeom>
              <a:avLst/>
              <a:gdLst/>
              <a:ahLst/>
              <a:cxnLst/>
              <a:rect l="l" t="t" r="r" b="b"/>
              <a:pathLst>
                <a:path w="29397" h="28288" extrusionOk="0">
                  <a:moveTo>
                    <a:pt x="15255" y="1"/>
                  </a:moveTo>
                  <a:cubicBezTo>
                    <a:pt x="9539" y="1"/>
                    <a:pt x="4371" y="3441"/>
                    <a:pt x="2177" y="8725"/>
                  </a:cubicBezTo>
                  <a:cubicBezTo>
                    <a:pt x="0" y="14009"/>
                    <a:pt x="1197" y="20091"/>
                    <a:pt x="5252" y="24146"/>
                  </a:cubicBezTo>
                  <a:cubicBezTo>
                    <a:pt x="7956" y="26851"/>
                    <a:pt x="11578" y="28288"/>
                    <a:pt x="15268" y="28288"/>
                  </a:cubicBezTo>
                  <a:cubicBezTo>
                    <a:pt x="17087" y="28288"/>
                    <a:pt x="18922" y="27939"/>
                    <a:pt x="20672" y="27220"/>
                  </a:cubicBezTo>
                  <a:cubicBezTo>
                    <a:pt x="25957" y="25026"/>
                    <a:pt x="29396" y="19858"/>
                    <a:pt x="29396" y="14142"/>
                  </a:cubicBezTo>
                  <a:cubicBezTo>
                    <a:pt x="29396" y="6332"/>
                    <a:pt x="23065" y="1"/>
                    <a:pt x="15255"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24"/>
            <p:cNvSpPr/>
            <p:nvPr/>
          </p:nvSpPr>
          <p:spPr>
            <a:xfrm>
              <a:off x="2117405" y="2893223"/>
              <a:ext cx="631818" cy="874413"/>
            </a:xfrm>
            <a:custGeom>
              <a:avLst/>
              <a:gdLst/>
              <a:ahLst/>
              <a:cxnLst/>
              <a:rect l="l" t="t" r="r" b="b"/>
              <a:pathLst>
                <a:path w="19692" h="27253" extrusionOk="0">
                  <a:moveTo>
                    <a:pt x="12761" y="0"/>
                  </a:moveTo>
                  <a:cubicBezTo>
                    <a:pt x="12450" y="0"/>
                    <a:pt x="12134" y="16"/>
                    <a:pt x="11815" y="47"/>
                  </a:cubicBezTo>
                  <a:cubicBezTo>
                    <a:pt x="8491" y="379"/>
                    <a:pt x="7395" y="3769"/>
                    <a:pt x="6664" y="6012"/>
                  </a:cubicBezTo>
                  <a:cubicBezTo>
                    <a:pt x="6531" y="6461"/>
                    <a:pt x="6364" y="6893"/>
                    <a:pt x="6198" y="7325"/>
                  </a:cubicBezTo>
                  <a:cubicBezTo>
                    <a:pt x="5417" y="8987"/>
                    <a:pt x="3124" y="11396"/>
                    <a:pt x="1429" y="11895"/>
                  </a:cubicBezTo>
                  <a:lnTo>
                    <a:pt x="0" y="12327"/>
                  </a:lnTo>
                  <a:lnTo>
                    <a:pt x="1479" y="12310"/>
                  </a:lnTo>
                  <a:cubicBezTo>
                    <a:pt x="1496" y="12310"/>
                    <a:pt x="2958" y="12344"/>
                    <a:pt x="3822" y="16049"/>
                  </a:cubicBezTo>
                  <a:cubicBezTo>
                    <a:pt x="4753" y="20021"/>
                    <a:pt x="5932" y="23776"/>
                    <a:pt x="10220" y="26003"/>
                  </a:cubicBezTo>
                  <a:cubicBezTo>
                    <a:pt x="11832" y="26834"/>
                    <a:pt x="13377" y="27249"/>
                    <a:pt x="14740" y="27249"/>
                  </a:cubicBezTo>
                  <a:cubicBezTo>
                    <a:pt x="14794" y="27251"/>
                    <a:pt x="14849" y="27252"/>
                    <a:pt x="14904" y="27252"/>
                  </a:cubicBezTo>
                  <a:cubicBezTo>
                    <a:pt x="15778" y="27252"/>
                    <a:pt x="16631" y="27004"/>
                    <a:pt x="17382" y="26535"/>
                  </a:cubicBezTo>
                  <a:cubicBezTo>
                    <a:pt x="18279" y="25936"/>
                    <a:pt x="19293" y="24673"/>
                    <a:pt x="19077" y="22098"/>
                  </a:cubicBezTo>
                  <a:lnTo>
                    <a:pt x="19077" y="22098"/>
                  </a:lnTo>
                  <a:lnTo>
                    <a:pt x="18661" y="22131"/>
                  </a:lnTo>
                  <a:cubicBezTo>
                    <a:pt x="18827" y="24009"/>
                    <a:pt x="18296" y="25405"/>
                    <a:pt x="17149" y="26186"/>
                  </a:cubicBezTo>
                  <a:cubicBezTo>
                    <a:pt x="16496" y="26621"/>
                    <a:pt x="15668" y="26837"/>
                    <a:pt x="14729" y="26837"/>
                  </a:cubicBezTo>
                  <a:cubicBezTo>
                    <a:pt x="13445" y="26837"/>
                    <a:pt x="11954" y="26434"/>
                    <a:pt x="10419" y="25637"/>
                  </a:cubicBezTo>
                  <a:cubicBezTo>
                    <a:pt x="6281" y="23494"/>
                    <a:pt x="5135" y="19838"/>
                    <a:pt x="4221" y="15949"/>
                  </a:cubicBezTo>
                  <a:cubicBezTo>
                    <a:pt x="3623" y="13357"/>
                    <a:pt x="2709" y="12427"/>
                    <a:pt x="2094" y="12078"/>
                  </a:cubicBezTo>
                  <a:cubicBezTo>
                    <a:pt x="3822" y="11263"/>
                    <a:pt x="5833" y="9103"/>
                    <a:pt x="6564" y="7491"/>
                  </a:cubicBezTo>
                  <a:cubicBezTo>
                    <a:pt x="6747" y="7059"/>
                    <a:pt x="6913" y="6611"/>
                    <a:pt x="7062" y="6145"/>
                  </a:cubicBezTo>
                  <a:cubicBezTo>
                    <a:pt x="7760" y="4002"/>
                    <a:pt x="8807" y="761"/>
                    <a:pt x="11865" y="462"/>
                  </a:cubicBezTo>
                  <a:cubicBezTo>
                    <a:pt x="12172" y="433"/>
                    <a:pt x="12476" y="418"/>
                    <a:pt x="12774" y="418"/>
                  </a:cubicBezTo>
                  <a:cubicBezTo>
                    <a:pt x="14832" y="418"/>
                    <a:pt x="16642" y="1109"/>
                    <a:pt x="17731" y="2357"/>
                  </a:cubicBezTo>
                  <a:cubicBezTo>
                    <a:pt x="18944" y="3752"/>
                    <a:pt x="19259" y="5713"/>
                    <a:pt x="18661" y="8206"/>
                  </a:cubicBezTo>
                  <a:lnTo>
                    <a:pt x="19077" y="8306"/>
                  </a:lnTo>
                  <a:cubicBezTo>
                    <a:pt x="19691" y="5713"/>
                    <a:pt x="19326" y="3553"/>
                    <a:pt x="18046" y="2091"/>
                  </a:cubicBezTo>
                  <a:cubicBezTo>
                    <a:pt x="16868" y="753"/>
                    <a:pt x="14940" y="0"/>
                    <a:pt x="1276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24"/>
            <p:cNvSpPr/>
            <p:nvPr/>
          </p:nvSpPr>
          <p:spPr>
            <a:xfrm>
              <a:off x="1804416" y="2456450"/>
              <a:ext cx="357266" cy="834435"/>
            </a:xfrm>
            <a:custGeom>
              <a:avLst/>
              <a:gdLst/>
              <a:ahLst/>
              <a:cxnLst/>
              <a:rect l="l" t="t" r="r" b="b"/>
              <a:pathLst>
                <a:path w="11135" h="26007" extrusionOk="0">
                  <a:moveTo>
                    <a:pt x="416" y="0"/>
                  </a:moveTo>
                  <a:lnTo>
                    <a:pt x="1" y="50"/>
                  </a:lnTo>
                  <a:cubicBezTo>
                    <a:pt x="134" y="1712"/>
                    <a:pt x="134" y="4088"/>
                    <a:pt x="117" y="6830"/>
                  </a:cubicBezTo>
                  <a:cubicBezTo>
                    <a:pt x="67" y="15255"/>
                    <a:pt x="1" y="25741"/>
                    <a:pt x="4321" y="26006"/>
                  </a:cubicBezTo>
                  <a:lnTo>
                    <a:pt x="4454" y="26006"/>
                  </a:lnTo>
                  <a:cubicBezTo>
                    <a:pt x="5202" y="26006"/>
                    <a:pt x="5568" y="25574"/>
                    <a:pt x="5933" y="25159"/>
                  </a:cubicBezTo>
                  <a:cubicBezTo>
                    <a:pt x="6315" y="24694"/>
                    <a:pt x="6681" y="24262"/>
                    <a:pt x="7611" y="24212"/>
                  </a:cubicBezTo>
                  <a:cubicBezTo>
                    <a:pt x="7665" y="24210"/>
                    <a:pt x="7718" y="24208"/>
                    <a:pt x="7770" y="24208"/>
                  </a:cubicBezTo>
                  <a:cubicBezTo>
                    <a:pt x="8894" y="24208"/>
                    <a:pt x="9463" y="24715"/>
                    <a:pt x="9971" y="25176"/>
                  </a:cubicBezTo>
                  <a:cubicBezTo>
                    <a:pt x="10303" y="25475"/>
                    <a:pt x="10619" y="25757"/>
                    <a:pt x="11035" y="25873"/>
                  </a:cubicBezTo>
                  <a:lnTo>
                    <a:pt x="11134" y="25475"/>
                  </a:lnTo>
                  <a:cubicBezTo>
                    <a:pt x="10819" y="25392"/>
                    <a:pt x="10553" y="25142"/>
                    <a:pt x="10254" y="24876"/>
                  </a:cubicBezTo>
                  <a:cubicBezTo>
                    <a:pt x="9716" y="24387"/>
                    <a:pt x="9074" y="23791"/>
                    <a:pt x="7783" y="23791"/>
                  </a:cubicBezTo>
                  <a:cubicBezTo>
                    <a:pt x="7717" y="23791"/>
                    <a:pt x="7648" y="23793"/>
                    <a:pt x="7578" y="23796"/>
                  </a:cubicBezTo>
                  <a:cubicBezTo>
                    <a:pt x="6481" y="23846"/>
                    <a:pt x="6000" y="24428"/>
                    <a:pt x="5601" y="24893"/>
                  </a:cubicBezTo>
                  <a:cubicBezTo>
                    <a:pt x="5275" y="25281"/>
                    <a:pt x="5022" y="25596"/>
                    <a:pt x="4477" y="25596"/>
                  </a:cubicBezTo>
                  <a:cubicBezTo>
                    <a:pt x="4437" y="25596"/>
                    <a:pt x="4397" y="25594"/>
                    <a:pt x="4354" y="25591"/>
                  </a:cubicBezTo>
                  <a:cubicBezTo>
                    <a:pt x="416" y="25358"/>
                    <a:pt x="483" y="14640"/>
                    <a:pt x="532" y="6830"/>
                  </a:cubicBezTo>
                  <a:cubicBezTo>
                    <a:pt x="549" y="4072"/>
                    <a:pt x="549" y="1695"/>
                    <a:pt x="41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24"/>
            <p:cNvSpPr/>
            <p:nvPr/>
          </p:nvSpPr>
          <p:spPr>
            <a:xfrm>
              <a:off x="2105116" y="3170341"/>
              <a:ext cx="104533" cy="89806"/>
            </a:xfrm>
            <a:custGeom>
              <a:avLst/>
              <a:gdLst/>
              <a:ahLst/>
              <a:cxnLst/>
              <a:rect l="l" t="t" r="r" b="b"/>
              <a:pathLst>
                <a:path w="3258" h="2799" extrusionOk="0">
                  <a:moveTo>
                    <a:pt x="1862" y="1"/>
                  </a:moveTo>
                  <a:cubicBezTo>
                    <a:pt x="616" y="1"/>
                    <a:pt x="1" y="1496"/>
                    <a:pt x="882" y="2377"/>
                  </a:cubicBezTo>
                  <a:cubicBezTo>
                    <a:pt x="1168" y="2669"/>
                    <a:pt x="1519" y="2799"/>
                    <a:pt x="1863" y="2799"/>
                  </a:cubicBezTo>
                  <a:cubicBezTo>
                    <a:pt x="2577" y="2799"/>
                    <a:pt x="3258" y="2238"/>
                    <a:pt x="3258" y="1397"/>
                  </a:cubicBezTo>
                  <a:cubicBezTo>
                    <a:pt x="3258" y="616"/>
                    <a:pt x="2643" y="1"/>
                    <a:pt x="186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24"/>
            <p:cNvSpPr/>
            <p:nvPr/>
          </p:nvSpPr>
          <p:spPr>
            <a:xfrm>
              <a:off x="1898778" y="3194501"/>
              <a:ext cx="104533" cy="89966"/>
            </a:xfrm>
            <a:custGeom>
              <a:avLst/>
              <a:gdLst/>
              <a:ahLst/>
              <a:cxnLst/>
              <a:rect l="l" t="t" r="r" b="b"/>
              <a:pathLst>
                <a:path w="3258" h="2804" extrusionOk="0">
                  <a:moveTo>
                    <a:pt x="1406" y="1"/>
                  </a:moveTo>
                  <a:cubicBezTo>
                    <a:pt x="689" y="1"/>
                    <a:pt x="1" y="563"/>
                    <a:pt x="1" y="1408"/>
                  </a:cubicBezTo>
                  <a:cubicBezTo>
                    <a:pt x="1" y="2173"/>
                    <a:pt x="616" y="2804"/>
                    <a:pt x="1397" y="2804"/>
                  </a:cubicBezTo>
                  <a:cubicBezTo>
                    <a:pt x="2643" y="2804"/>
                    <a:pt x="3258" y="1292"/>
                    <a:pt x="2377" y="411"/>
                  </a:cubicBezTo>
                  <a:cubicBezTo>
                    <a:pt x="2094" y="128"/>
                    <a:pt x="1746" y="1"/>
                    <a:pt x="140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24"/>
            <p:cNvSpPr/>
            <p:nvPr/>
          </p:nvSpPr>
          <p:spPr>
            <a:xfrm>
              <a:off x="1660482" y="3289248"/>
              <a:ext cx="520932" cy="808831"/>
            </a:xfrm>
            <a:custGeom>
              <a:avLst/>
              <a:gdLst/>
              <a:ahLst/>
              <a:cxnLst/>
              <a:rect l="l" t="t" r="r" b="b"/>
              <a:pathLst>
                <a:path w="16236" h="25209" extrusionOk="0">
                  <a:moveTo>
                    <a:pt x="16152" y="1"/>
                  </a:moveTo>
                  <a:cubicBezTo>
                    <a:pt x="15537" y="117"/>
                    <a:pt x="15072" y="566"/>
                    <a:pt x="14573" y="1047"/>
                  </a:cubicBezTo>
                  <a:cubicBezTo>
                    <a:pt x="13925" y="1662"/>
                    <a:pt x="13277" y="2294"/>
                    <a:pt x="12280" y="2294"/>
                  </a:cubicBezTo>
                  <a:lnTo>
                    <a:pt x="12264" y="2294"/>
                  </a:lnTo>
                  <a:cubicBezTo>
                    <a:pt x="11532" y="2294"/>
                    <a:pt x="10918" y="2044"/>
                    <a:pt x="10336" y="1795"/>
                  </a:cubicBezTo>
                  <a:cubicBezTo>
                    <a:pt x="9828" y="1582"/>
                    <a:pt x="9333" y="1375"/>
                    <a:pt x="8805" y="1375"/>
                  </a:cubicBezTo>
                  <a:cubicBezTo>
                    <a:pt x="8469" y="1375"/>
                    <a:pt x="8119" y="1459"/>
                    <a:pt x="7744" y="1679"/>
                  </a:cubicBezTo>
                  <a:cubicBezTo>
                    <a:pt x="6032" y="2693"/>
                    <a:pt x="3606" y="11466"/>
                    <a:pt x="1296" y="20357"/>
                  </a:cubicBezTo>
                  <a:cubicBezTo>
                    <a:pt x="715" y="22567"/>
                    <a:pt x="266" y="24295"/>
                    <a:pt x="0" y="25093"/>
                  </a:cubicBezTo>
                  <a:lnTo>
                    <a:pt x="399" y="25209"/>
                  </a:lnTo>
                  <a:cubicBezTo>
                    <a:pt x="665" y="24411"/>
                    <a:pt x="1113" y="22666"/>
                    <a:pt x="1695" y="20473"/>
                  </a:cubicBezTo>
                  <a:cubicBezTo>
                    <a:pt x="3274" y="14374"/>
                    <a:pt x="6232" y="3041"/>
                    <a:pt x="7960" y="2044"/>
                  </a:cubicBezTo>
                  <a:cubicBezTo>
                    <a:pt x="8261" y="1865"/>
                    <a:pt x="8540" y="1794"/>
                    <a:pt x="8816" y="1794"/>
                  </a:cubicBezTo>
                  <a:cubicBezTo>
                    <a:pt x="9255" y="1794"/>
                    <a:pt x="9686" y="1973"/>
                    <a:pt x="10186" y="2177"/>
                  </a:cubicBezTo>
                  <a:cubicBezTo>
                    <a:pt x="10768" y="2427"/>
                    <a:pt x="11449" y="2709"/>
                    <a:pt x="12264" y="2709"/>
                  </a:cubicBezTo>
                  <a:lnTo>
                    <a:pt x="12280" y="2709"/>
                  </a:lnTo>
                  <a:cubicBezTo>
                    <a:pt x="13443" y="2709"/>
                    <a:pt x="14191" y="1995"/>
                    <a:pt x="14856" y="1347"/>
                  </a:cubicBezTo>
                  <a:cubicBezTo>
                    <a:pt x="15321" y="914"/>
                    <a:pt x="15753" y="499"/>
                    <a:pt x="16235" y="399"/>
                  </a:cubicBezTo>
                  <a:lnTo>
                    <a:pt x="1615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24"/>
            <p:cNvSpPr/>
            <p:nvPr/>
          </p:nvSpPr>
          <p:spPr>
            <a:xfrm>
              <a:off x="2105116" y="3324445"/>
              <a:ext cx="104533" cy="90095"/>
            </a:xfrm>
            <a:custGeom>
              <a:avLst/>
              <a:gdLst/>
              <a:ahLst/>
              <a:cxnLst/>
              <a:rect l="l" t="t" r="r" b="b"/>
              <a:pathLst>
                <a:path w="3258" h="2808" extrusionOk="0">
                  <a:moveTo>
                    <a:pt x="1862" y="0"/>
                  </a:moveTo>
                  <a:cubicBezTo>
                    <a:pt x="616" y="0"/>
                    <a:pt x="1" y="1512"/>
                    <a:pt x="882" y="2393"/>
                  </a:cubicBezTo>
                  <a:cubicBezTo>
                    <a:pt x="1168" y="2679"/>
                    <a:pt x="1519" y="2808"/>
                    <a:pt x="1862" y="2808"/>
                  </a:cubicBezTo>
                  <a:cubicBezTo>
                    <a:pt x="2576" y="2808"/>
                    <a:pt x="3258" y="2254"/>
                    <a:pt x="3258" y="1413"/>
                  </a:cubicBezTo>
                  <a:cubicBezTo>
                    <a:pt x="3258" y="632"/>
                    <a:pt x="2643" y="0"/>
                    <a:pt x="1862"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24"/>
            <p:cNvSpPr/>
            <p:nvPr/>
          </p:nvSpPr>
          <p:spPr>
            <a:xfrm>
              <a:off x="1898778" y="3348990"/>
              <a:ext cx="104533" cy="89581"/>
            </a:xfrm>
            <a:custGeom>
              <a:avLst/>
              <a:gdLst/>
              <a:ahLst/>
              <a:cxnLst/>
              <a:rect l="l" t="t" r="r" b="b"/>
              <a:pathLst>
                <a:path w="3258" h="2792" extrusionOk="0">
                  <a:moveTo>
                    <a:pt x="1396" y="1"/>
                  </a:moveTo>
                  <a:cubicBezTo>
                    <a:pt x="682" y="1"/>
                    <a:pt x="1" y="554"/>
                    <a:pt x="1" y="1396"/>
                  </a:cubicBezTo>
                  <a:cubicBezTo>
                    <a:pt x="1" y="2177"/>
                    <a:pt x="616" y="2791"/>
                    <a:pt x="1397" y="2791"/>
                  </a:cubicBezTo>
                  <a:cubicBezTo>
                    <a:pt x="2643" y="2791"/>
                    <a:pt x="3258" y="1296"/>
                    <a:pt x="2377" y="415"/>
                  </a:cubicBezTo>
                  <a:cubicBezTo>
                    <a:pt x="2091" y="129"/>
                    <a:pt x="1740" y="1"/>
                    <a:pt x="139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24"/>
            <p:cNvSpPr/>
            <p:nvPr/>
          </p:nvSpPr>
          <p:spPr>
            <a:xfrm>
              <a:off x="1966509" y="3229538"/>
              <a:ext cx="153045" cy="131163"/>
            </a:xfrm>
            <a:custGeom>
              <a:avLst/>
              <a:gdLst/>
              <a:ahLst/>
              <a:cxnLst/>
              <a:rect l="l" t="t" r="r" b="b"/>
              <a:pathLst>
                <a:path w="4770" h="4088" extrusionOk="0">
                  <a:moveTo>
                    <a:pt x="2726" y="0"/>
                  </a:moveTo>
                  <a:cubicBezTo>
                    <a:pt x="898" y="0"/>
                    <a:pt x="0" y="2194"/>
                    <a:pt x="1280" y="3490"/>
                  </a:cubicBezTo>
                  <a:cubicBezTo>
                    <a:pt x="1698" y="3903"/>
                    <a:pt x="2209" y="4087"/>
                    <a:pt x="2710" y="4087"/>
                  </a:cubicBezTo>
                  <a:cubicBezTo>
                    <a:pt x="3762" y="4087"/>
                    <a:pt x="4770" y="3272"/>
                    <a:pt x="4770" y="2044"/>
                  </a:cubicBezTo>
                  <a:cubicBezTo>
                    <a:pt x="4770" y="914"/>
                    <a:pt x="3856" y="0"/>
                    <a:pt x="2726"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24"/>
            <p:cNvSpPr/>
            <p:nvPr/>
          </p:nvSpPr>
          <p:spPr>
            <a:xfrm>
              <a:off x="3407126" y="2979467"/>
              <a:ext cx="181794" cy="334422"/>
            </a:xfrm>
            <a:custGeom>
              <a:avLst/>
              <a:gdLst/>
              <a:ahLst/>
              <a:cxnLst/>
              <a:rect l="l" t="t" r="r" b="b"/>
              <a:pathLst>
                <a:path w="5666" h="10423" extrusionOk="0">
                  <a:moveTo>
                    <a:pt x="4274" y="1"/>
                  </a:moveTo>
                  <a:cubicBezTo>
                    <a:pt x="4273" y="1"/>
                    <a:pt x="4272" y="1"/>
                    <a:pt x="4271" y="1"/>
                  </a:cubicBezTo>
                  <a:cubicBezTo>
                    <a:pt x="2526" y="34"/>
                    <a:pt x="1795" y="732"/>
                    <a:pt x="1080" y="1663"/>
                  </a:cubicBezTo>
                  <a:cubicBezTo>
                    <a:pt x="382" y="2593"/>
                    <a:pt x="0" y="7429"/>
                    <a:pt x="1080" y="8592"/>
                  </a:cubicBezTo>
                  <a:cubicBezTo>
                    <a:pt x="2142" y="9702"/>
                    <a:pt x="3483" y="10422"/>
                    <a:pt x="4201" y="10422"/>
                  </a:cubicBezTo>
                  <a:cubicBezTo>
                    <a:pt x="4225" y="10422"/>
                    <a:pt x="4248" y="10422"/>
                    <a:pt x="4271" y="10420"/>
                  </a:cubicBezTo>
                  <a:cubicBezTo>
                    <a:pt x="4968" y="10370"/>
                    <a:pt x="5666" y="1"/>
                    <a:pt x="4274"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24"/>
            <p:cNvSpPr/>
            <p:nvPr/>
          </p:nvSpPr>
          <p:spPr>
            <a:xfrm>
              <a:off x="3511627" y="2979480"/>
              <a:ext cx="65068" cy="334326"/>
            </a:xfrm>
            <a:custGeom>
              <a:avLst/>
              <a:gdLst/>
              <a:ahLst/>
              <a:cxnLst/>
              <a:rect l="l" t="t" r="r" b="b"/>
              <a:pathLst>
                <a:path w="2028" h="10420" extrusionOk="0">
                  <a:moveTo>
                    <a:pt x="1014" y="1"/>
                  </a:moveTo>
                  <a:cubicBezTo>
                    <a:pt x="465" y="1"/>
                    <a:pt x="0" y="2327"/>
                    <a:pt x="0" y="5219"/>
                  </a:cubicBezTo>
                  <a:cubicBezTo>
                    <a:pt x="0" y="8094"/>
                    <a:pt x="465" y="10420"/>
                    <a:pt x="1014" y="10420"/>
                  </a:cubicBezTo>
                  <a:cubicBezTo>
                    <a:pt x="1579" y="10420"/>
                    <a:pt x="2027" y="8094"/>
                    <a:pt x="2027" y="5219"/>
                  </a:cubicBezTo>
                  <a:cubicBezTo>
                    <a:pt x="2027" y="2327"/>
                    <a:pt x="1579" y="1"/>
                    <a:pt x="1014"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24"/>
            <p:cNvSpPr/>
            <p:nvPr/>
          </p:nvSpPr>
          <p:spPr>
            <a:xfrm>
              <a:off x="474172" y="3281259"/>
              <a:ext cx="1542486" cy="1484573"/>
            </a:xfrm>
            <a:custGeom>
              <a:avLst/>
              <a:gdLst/>
              <a:ahLst/>
              <a:cxnLst/>
              <a:rect l="l" t="t" r="r" b="b"/>
              <a:pathLst>
                <a:path w="48075" h="46270" extrusionOk="0">
                  <a:moveTo>
                    <a:pt x="25849" y="2234"/>
                  </a:moveTo>
                  <a:cubicBezTo>
                    <a:pt x="26852" y="2234"/>
                    <a:pt x="27822" y="2286"/>
                    <a:pt x="28682" y="2393"/>
                  </a:cubicBezTo>
                  <a:cubicBezTo>
                    <a:pt x="31989" y="2809"/>
                    <a:pt x="31108" y="5800"/>
                    <a:pt x="30693" y="6780"/>
                  </a:cubicBezTo>
                  <a:cubicBezTo>
                    <a:pt x="30277" y="7777"/>
                    <a:pt x="27868" y="12380"/>
                    <a:pt x="26572" y="13809"/>
                  </a:cubicBezTo>
                  <a:cubicBezTo>
                    <a:pt x="25793" y="14665"/>
                    <a:pt x="24847" y="14959"/>
                    <a:pt x="23958" y="14959"/>
                  </a:cubicBezTo>
                  <a:cubicBezTo>
                    <a:pt x="22930" y="14959"/>
                    <a:pt x="21979" y="14566"/>
                    <a:pt x="21454" y="14191"/>
                  </a:cubicBezTo>
                  <a:cubicBezTo>
                    <a:pt x="19659" y="12962"/>
                    <a:pt x="18413" y="10369"/>
                    <a:pt x="16601" y="7977"/>
                  </a:cubicBezTo>
                  <a:cubicBezTo>
                    <a:pt x="14790" y="5600"/>
                    <a:pt x="16518" y="4204"/>
                    <a:pt x="18213" y="3423"/>
                  </a:cubicBezTo>
                  <a:cubicBezTo>
                    <a:pt x="19827" y="2660"/>
                    <a:pt x="22975" y="2234"/>
                    <a:pt x="25849" y="2234"/>
                  </a:cubicBezTo>
                  <a:close/>
                  <a:moveTo>
                    <a:pt x="25575" y="15654"/>
                  </a:moveTo>
                  <a:cubicBezTo>
                    <a:pt x="27070" y="15654"/>
                    <a:pt x="26505" y="16900"/>
                    <a:pt x="26289" y="17415"/>
                  </a:cubicBezTo>
                  <a:cubicBezTo>
                    <a:pt x="26123" y="17797"/>
                    <a:pt x="25824" y="18545"/>
                    <a:pt x="25575" y="19127"/>
                  </a:cubicBezTo>
                  <a:cubicBezTo>
                    <a:pt x="25417" y="19461"/>
                    <a:pt x="24935" y="19609"/>
                    <a:pt x="24518" y="19609"/>
                  </a:cubicBezTo>
                  <a:cubicBezTo>
                    <a:pt x="24231" y="19609"/>
                    <a:pt x="23975" y="19538"/>
                    <a:pt x="23880" y="19409"/>
                  </a:cubicBezTo>
                  <a:cubicBezTo>
                    <a:pt x="23581" y="18994"/>
                    <a:pt x="22933" y="17914"/>
                    <a:pt x="22451" y="17249"/>
                  </a:cubicBezTo>
                  <a:lnTo>
                    <a:pt x="22451" y="17266"/>
                  </a:lnTo>
                  <a:cubicBezTo>
                    <a:pt x="22218" y="16917"/>
                    <a:pt x="22268" y="16368"/>
                    <a:pt x="22766" y="15969"/>
                  </a:cubicBezTo>
                  <a:cubicBezTo>
                    <a:pt x="23016" y="15753"/>
                    <a:pt x="24744" y="15654"/>
                    <a:pt x="25575" y="15654"/>
                  </a:cubicBezTo>
                  <a:close/>
                  <a:moveTo>
                    <a:pt x="36167" y="6454"/>
                  </a:moveTo>
                  <a:cubicBezTo>
                    <a:pt x="37010" y="6454"/>
                    <a:pt x="37896" y="6919"/>
                    <a:pt x="38652" y="7445"/>
                  </a:cubicBezTo>
                  <a:cubicBezTo>
                    <a:pt x="40630" y="8824"/>
                    <a:pt x="43471" y="12912"/>
                    <a:pt x="44768" y="16003"/>
                  </a:cubicBezTo>
                  <a:cubicBezTo>
                    <a:pt x="46080" y="19077"/>
                    <a:pt x="43039" y="19808"/>
                    <a:pt x="41976" y="19941"/>
                  </a:cubicBezTo>
                  <a:cubicBezTo>
                    <a:pt x="41373" y="20017"/>
                    <a:pt x="39395" y="20127"/>
                    <a:pt x="37462" y="20127"/>
                  </a:cubicBezTo>
                  <a:cubicBezTo>
                    <a:pt x="36037" y="20127"/>
                    <a:pt x="34637" y="20067"/>
                    <a:pt x="33833" y="19891"/>
                  </a:cubicBezTo>
                  <a:cubicBezTo>
                    <a:pt x="31407" y="19343"/>
                    <a:pt x="30842" y="16850"/>
                    <a:pt x="30942" y="15637"/>
                  </a:cubicBezTo>
                  <a:cubicBezTo>
                    <a:pt x="31125" y="13460"/>
                    <a:pt x="32753" y="11101"/>
                    <a:pt x="33900" y="8342"/>
                  </a:cubicBezTo>
                  <a:cubicBezTo>
                    <a:pt x="34488" y="6939"/>
                    <a:pt x="35305" y="6454"/>
                    <a:pt x="36167" y="6454"/>
                  </a:cubicBezTo>
                  <a:close/>
                  <a:moveTo>
                    <a:pt x="29589" y="17569"/>
                  </a:moveTo>
                  <a:cubicBezTo>
                    <a:pt x="29739" y="17569"/>
                    <a:pt x="29904" y="17599"/>
                    <a:pt x="30078" y="17664"/>
                  </a:cubicBezTo>
                  <a:cubicBezTo>
                    <a:pt x="30377" y="17781"/>
                    <a:pt x="31324" y="19210"/>
                    <a:pt x="31740" y="19924"/>
                  </a:cubicBezTo>
                  <a:cubicBezTo>
                    <a:pt x="32487" y="21237"/>
                    <a:pt x="31141" y="21370"/>
                    <a:pt x="30576" y="21436"/>
                  </a:cubicBezTo>
                  <a:cubicBezTo>
                    <a:pt x="30161" y="21486"/>
                    <a:pt x="29363" y="21603"/>
                    <a:pt x="28732" y="21669"/>
                  </a:cubicBezTo>
                  <a:cubicBezTo>
                    <a:pt x="28713" y="21671"/>
                    <a:pt x="28694" y="21672"/>
                    <a:pt x="28675" y="21672"/>
                  </a:cubicBezTo>
                  <a:cubicBezTo>
                    <a:pt x="28079" y="21672"/>
                    <a:pt x="27490" y="20694"/>
                    <a:pt x="27635" y="20356"/>
                  </a:cubicBezTo>
                  <a:cubicBezTo>
                    <a:pt x="27851" y="19874"/>
                    <a:pt x="28466" y="18778"/>
                    <a:pt x="28798" y="18047"/>
                  </a:cubicBezTo>
                  <a:cubicBezTo>
                    <a:pt x="28918" y="17761"/>
                    <a:pt x="29208" y="17569"/>
                    <a:pt x="29589" y="17569"/>
                  </a:cubicBezTo>
                  <a:close/>
                  <a:moveTo>
                    <a:pt x="19554" y="18241"/>
                  </a:moveTo>
                  <a:cubicBezTo>
                    <a:pt x="20024" y="18241"/>
                    <a:pt x="20439" y="18817"/>
                    <a:pt x="20656" y="19110"/>
                  </a:cubicBezTo>
                  <a:cubicBezTo>
                    <a:pt x="20922" y="19442"/>
                    <a:pt x="21420" y="20074"/>
                    <a:pt x="21786" y="20589"/>
                  </a:cubicBezTo>
                  <a:cubicBezTo>
                    <a:pt x="22152" y="21104"/>
                    <a:pt x="21570" y="22151"/>
                    <a:pt x="21188" y="22201"/>
                  </a:cubicBezTo>
                  <a:cubicBezTo>
                    <a:pt x="20673" y="22251"/>
                    <a:pt x="19410" y="22267"/>
                    <a:pt x="18612" y="22350"/>
                  </a:cubicBezTo>
                  <a:cubicBezTo>
                    <a:pt x="18591" y="22352"/>
                    <a:pt x="18571" y="22353"/>
                    <a:pt x="18550" y="22353"/>
                  </a:cubicBezTo>
                  <a:cubicBezTo>
                    <a:pt x="18139" y="22353"/>
                    <a:pt x="17743" y="22038"/>
                    <a:pt x="17648" y="21436"/>
                  </a:cubicBezTo>
                  <a:cubicBezTo>
                    <a:pt x="17598" y="21104"/>
                    <a:pt x="18363" y="19575"/>
                    <a:pt x="18778" y="18861"/>
                  </a:cubicBezTo>
                  <a:cubicBezTo>
                    <a:pt x="19038" y="18405"/>
                    <a:pt x="19304" y="18241"/>
                    <a:pt x="19554" y="18241"/>
                  </a:cubicBezTo>
                  <a:close/>
                  <a:moveTo>
                    <a:pt x="10944" y="8272"/>
                  </a:moveTo>
                  <a:cubicBezTo>
                    <a:pt x="12183" y="8272"/>
                    <a:pt x="13238" y="9425"/>
                    <a:pt x="13660" y="9987"/>
                  </a:cubicBezTo>
                  <a:cubicBezTo>
                    <a:pt x="14308" y="10835"/>
                    <a:pt x="17100" y="15222"/>
                    <a:pt x="17681" y="17066"/>
                  </a:cubicBezTo>
                  <a:cubicBezTo>
                    <a:pt x="18429" y="19442"/>
                    <a:pt x="16551" y="21187"/>
                    <a:pt x="15455" y="21702"/>
                  </a:cubicBezTo>
                  <a:cubicBezTo>
                    <a:pt x="13494" y="22616"/>
                    <a:pt x="10619" y="22400"/>
                    <a:pt x="7645" y="22782"/>
                  </a:cubicBezTo>
                  <a:cubicBezTo>
                    <a:pt x="7415" y="22812"/>
                    <a:pt x="7202" y="22826"/>
                    <a:pt x="7003" y="22826"/>
                  </a:cubicBezTo>
                  <a:cubicBezTo>
                    <a:pt x="4622" y="22826"/>
                    <a:pt x="4351" y="20812"/>
                    <a:pt x="4504" y="19110"/>
                  </a:cubicBezTo>
                  <a:cubicBezTo>
                    <a:pt x="4703" y="16717"/>
                    <a:pt x="6830" y="12197"/>
                    <a:pt x="8858" y="9539"/>
                  </a:cubicBezTo>
                  <a:cubicBezTo>
                    <a:pt x="9560" y="8604"/>
                    <a:pt x="10279" y="8272"/>
                    <a:pt x="10944" y="8272"/>
                  </a:cubicBezTo>
                  <a:close/>
                  <a:moveTo>
                    <a:pt x="31376" y="23924"/>
                  </a:moveTo>
                  <a:cubicBezTo>
                    <a:pt x="31764" y="23924"/>
                    <a:pt x="32146" y="24239"/>
                    <a:pt x="32255" y="24843"/>
                  </a:cubicBezTo>
                  <a:cubicBezTo>
                    <a:pt x="32305" y="25159"/>
                    <a:pt x="31540" y="26704"/>
                    <a:pt x="31125" y="27419"/>
                  </a:cubicBezTo>
                  <a:cubicBezTo>
                    <a:pt x="30865" y="27869"/>
                    <a:pt x="30597" y="28031"/>
                    <a:pt x="30344" y="28031"/>
                  </a:cubicBezTo>
                  <a:cubicBezTo>
                    <a:pt x="29869" y="28031"/>
                    <a:pt x="29447" y="27462"/>
                    <a:pt x="29230" y="27169"/>
                  </a:cubicBezTo>
                  <a:cubicBezTo>
                    <a:pt x="28981" y="26837"/>
                    <a:pt x="28483" y="26189"/>
                    <a:pt x="28117" y="25690"/>
                  </a:cubicBezTo>
                  <a:cubicBezTo>
                    <a:pt x="27752" y="25175"/>
                    <a:pt x="28316" y="24128"/>
                    <a:pt x="28699" y="24079"/>
                  </a:cubicBezTo>
                  <a:cubicBezTo>
                    <a:pt x="29214" y="24012"/>
                    <a:pt x="30477" y="23996"/>
                    <a:pt x="31291" y="23929"/>
                  </a:cubicBezTo>
                  <a:cubicBezTo>
                    <a:pt x="31319" y="23926"/>
                    <a:pt x="31348" y="23924"/>
                    <a:pt x="31376" y="23924"/>
                  </a:cubicBezTo>
                  <a:close/>
                  <a:moveTo>
                    <a:pt x="21213" y="24607"/>
                  </a:moveTo>
                  <a:cubicBezTo>
                    <a:pt x="21823" y="24607"/>
                    <a:pt x="22396" y="25585"/>
                    <a:pt x="22251" y="25923"/>
                  </a:cubicBezTo>
                  <a:cubicBezTo>
                    <a:pt x="22052" y="26388"/>
                    <a:pt x="21437" y="27502"/>
                    <a:pt x="21105" y="28233"/>
                  </a:cubicBezTo>
                  <a:cubicBezTo>
                    <a:pt x="20972" y="28510"/>
                    <a:pt x="20674" y="28708"/>
                    <a:pt x="20293" y="28708"/>
                  </a:cubicBezTo>
                  <a:cubicBezTo>
                    <a:pt x="20147" y="28708"/>
                    <a:pt x="19990" y="28679"/>
                    <a:pt x="19825" y="28615"/>
                  </a:cubicBezTo>
                  <a:cubicBezTo>
                    <a:pt x="19509" y="28499"/>
                    <a:pt x="18562" y="27053"/>
                    <a:pt x="18147" y="26339"/>
                  </a:cubicBezTo>
                  <a:cubicBezTo>
                    <a:pt x="17399" y="25042"/>
                    <a:pt x="18762" y="24893"/>
                    <a:pt x="19310" y="24826"/>
                  </a:cubicBezTo>
                  <a:cubicBezTo>
                    <a:pt x="19725" y="24777"/>
                    <a:pt x="20540" y="24660"/>
                    <a:pt x="21154" y="24610"/>
                  </a:cubicBezTo>
                  <a:cubicBezTo>
                    <a:pt x="21174" y="24608"/>
                    <a:pt x="21194" y="24607"/>
                    <a:pt x="21213" y="24607"/>
                  </a:cubicBezTo>
                  <a:close/>
                  <a:moveTo>
                    <a:pt x="25369" y="26671"/>
                  </a:moveTo>
                  <a:cubicBezTo>
                    <a:pt x="25656" y="26671"/>
                    <a:pt x="25912" y="26741"/>
                    <a:pt x="26007" y="26870"/>
                  </a:cubicBezTo>
                  <a:cubicBezTo>
                    <a:pt x="26322" y="27286"/>
                    <a:pt x="26971" y="28366"/>
                    <a:pt x="27436" y="29014"/>
                  </a:cubicBezTo>
                  <a:cubicBezTo>
                    <a:pt x="27685" y="29363"/>
                    <a:pt x="27619" y="29911"/>
                    <a:pt x="27120" y="30310"/>
                  </a:cubicBezTo>
                  <a:cubicBezTo>
                    <a:pt x="26871" y="30526"/>
                    <a:pt x="25159" y="30626"/>
                    <a:pt x="24328" y="30626"/>
                  </a:cubicBezTo>
                  <a:cubicBezTo>
                    <a:pt x="22816" y="30626"/>
                    <a:pt x="23381" y="29379"/>
                    <a:pt x="23597" y="28864"/>
                  </a:cubicBezTo>
                  <a:cubicBezTo>
                    <a:pt x="23763" y="28482"/>
                    <a:pt x="24062" y="27718"/>
                    <a:pt x="24328" y="27153"/>
                  </a:cubicBezTo>
                  <a:cubicBezTo>
                    <a:pt x="24476" y="26819"/>
                    <a:pt x="24954" y="26671"/>
                    <a:pt x="25369" y="26671"/>
                  </a:cubicBezTo>
                  <a:close/>
                  <a:moveTo>
                    <a:pt x="42888" y="23453"/>
                  </a:moveTo>
                  <a:cubicBezTo>
                    <a:pt x="45265" y="23453"/>
                    <a:pt x="45537" y="25451"/>
                    <a:pt x="45399" y="27153"/>
                  </a:cubicBezTo>
                  <a:cubicBezTo>
                    <a:pt x="45183" y="29562"/>
                    <a:pt x="43056" y="34066"/>
                    <a:pt x="41045" y="36741"/>
                  </a:cubicBezTo>
                  <a:cubicBezTo>
                    <a:pt x="40339" y="37667"/>
                    <a:pt x="39619" y="37996"/>
                    <a:pt x="38952" y="37996"/>
                  </a:cubicBezTo>
                  <a:cubicBezTo>
                    <a:pt x="37706" y="37996"/>
                    <a:pt x="36649" y="36844"/>
                    <a:pt x="36226" y="36292"/>
                  </a:cubicBezTo>
                  <a:cubicBezTo>
                    <a:pt x="35578" y="35445"/>
                    <a:pt x="32803" y="31058"/>
                    <a:pt x="32205" y="29213"/>
                  </a:cubicBezTo>
                  <a:cubicBezTo>
                    <a:pt x="31457" y="26837"/>
                    <a:pt x="33335" y="25092"/>
                    <a:pt x="34432" y="24577"/>
                  </a:cubicBezTo>
                  <a:cubicBezTo>
                    <a:pt x="36409" y="23647"/>
                    <a:pt x="39267" y="23863"/>
                    <a:pt x="42242" y="23497"/>
                  </a:cubicBezTo>
                  <a:cubicBezTo>
                    <a:pt x="42473" y="23467"/>
                    <a:pt x="42688" y="23453"/>
                    <a:pt x="42888" y="23453"/>
                  </a:cubicBezTo>
                  <a:close/>
                  <a:moveTo>
                    <a:pt x="12436" y="26152"/>
                  </a:moveTo>
                  <a:cubicBezTo>
                    <a:pt x="13860" y="26152"/>
                    <a:pt x="15256" y="26212"/>
                    <a:pt x="16053" y="26388"/>
                  </a:cubicBezTo>
                  <a:cubicBezTo>
                    <a:pt x="18479" y="26920"/>
                    <a:pt x="19061" y="29429"/>
                    <a:pt x="18961" y="30642"/>
                  </a:cubicBezTo>
                  <a:cubicBezTo>
                    <a:pt x="18778" y="32803"/>
                    <a:pt x="17150" y="35179"/>
                    <a:pt x="15987" y="37937"/>
                  </a:cubicBezTo>
                  <a:cubicBezTo>
                    <a:pt x="15406" y="39335"/>
                    <a:pt x="14586" y="39819"/>
                    <a:pt x="13720" y="39819"/>
                  </a:cubicBezTo>
                  <a:cubicBezTo>
                    <a:pt x="12876" y="39819"/>
                    <a:pt x="11988" y="39359"/>
                    <a:pt x="11234" y="38835"/>
                  </a:cubicBezTo>
                  <a:cubicBezTo>
                    <a:pt x="9273" y="37455"/>
                    <a:pt x="6415" y="33351"/>
                    <a:pt x="5119" y="30277"/>
                  </a:cubicBezTo>
                  <a:cubicBezTo>
                    <a:pt x="3823" y="27203"/>
                    <a:pt x="6847" y="26471"/>
                    <a:pt x="7911" y="26339"/>
                  </a:cubicBezTo>
                  <a:cubicBezTo>
                    <a:pt x="8523" y="26262"/>
                    <a:pt x="10505" y="26152"/>
                    <a:pt x="12436" y="26152"/>
                  </a:cubicBezTo>
                  <a:close/>
                  <a:moveTo>
                    <a:pt x="25938" y="31319"/>
                  </a:moveTo>
                  <a:cubicBezTo>
                    <a:pt x="26964" y="31319"/>
                    <a:pt x="27916" y="31707"/>
                    <a:pt x="28449" y="32071"/>
                  </a:cubicBezTo>
                  <a:cubicBezTo>
                    <a:pt x="30227" y="33318"/>
                    <a:pt x="31474" y="35910"/>
                    <a:pt x="33285" y="38303"/>
                  </a:cubicBezTo>
                  <a:cubicBezTo>
                    <a:pt x="35096" y="40679"/>
                    <a:pt x="33368" y="42075"/>
                    <a:pt x="31690" y="42856"/>
                  </a:cubicBezTo>
                  <a:cubicBezTo>
                    <a:pt x="30078" y="43607"/>
                    <a:pt x="26925" y="44029"/>
                    <a:pt x="24055" y="44029"/>
                  </a:cubicBezTo>
                  <a:cubicBezTo>
                    <a:pt x="23050" y="44029"/>
                    <a:pt x="22079" y="43977"/>
                    <a:pt x="21221" y="43870"/>
                  </a:cubicBezTo>
                  <a:cubicBezTo>
                    <a:pt x="17897" y="43471"/>
                    <a:pt x="18778" y="40463"/>
                    <a:pt x="19194" y="39483"/>
                  </a:cubicBezTo>
                  <a:cubicBezTo>
                    <a:pt x="19609" y="38502"/>
                    <a:pt x="22019" y="33883"/>
                    <a:pt x="23315" y="32470"/>
                  </a:cubicBezTo>
                  <a:cubicBezTo>
                    <a:pt x="24095" y="31612"/>
                    <a:pt x="25045" y="31319"/>
                    <a:pt x="25938" y="31319"/>
                  </a:cubicBezTo>
                  <a:close/>
                  <a:moveTo>
                    <a:pt x="24943" y="0"/>
                  </a:moveTo>
                  <a:cubicBezTo>
                    <a:pt x="15588" y="0"/>
                    <a:pt x="7163" y="5634"/>
                    <a:pt x="3573" y="14291"/>
                  </a:cubicBezTo>
                  <a:cubicBezTo>
                    <a:pt x="1" y="22932"/>
                    <a:pt x="1978" y="32869"/>
                    <a:pt x="8592" y="39499"/>
                  </a:cubicBezTo>
                  <a:cubicBezTo>
                    <a:pt x="13013" y="43920"/>
                    <a:pt x="18926" y="46269"/>
                    <a:pt x="24941" y="46269"/>
                  </a:cubicBezTo>
                  <a:cubicBezTo>
                    <a:pt x="27926" y="46269"/>
                    <a:pt x="30935" y="45691"/>
                    <a:pt x="33800" y="44501"/>
                  </a:cubicBezTo>
                  <a:cubicBezTo>
                    <a:pt x="42441" y="40928"/>
                    <a:pt x="48074" y="32487"/>
                    <a:pt x="48074" y="23131"/>
                  </a:cubicBezTo>
                  <a:cubicBezTo>
                    <a:pt x="48074" y="10353"/>
                    <a:pt x="37722" y="0"/>
                    <a:pt x="24943"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4"/>
            <p:cNvSpPr/>
            <p:nvPr/>
          </p:nvSpPr>
          <p:spPr>
            <a:xfrm>
              <a:off x="571742" y="1720163"/>
              <a:ext cx="1532348" cy="1474402"/>
            </a:xfrm>
            <a:custGeom>
              <a:avLst/>
              <a:gdLst/>
              <a:ahLst/>
              <a:cxnLst/>
              <a:rect l="l" t="t" r="r" b="b"/>
              <a:pathLst>
                <a:path w="47759" h="45953" extrusionOk="0">
                  <a:moveTo>
                    <a:pt x="24993" y="3124"/>
                  </a:moveTo>
                  <a:cubicBezTo>
                    <a:pt x="29546" y="3124"/>
                    <a:pt x="30527" y="3772"/>
                    <a:pt x="30527" y="3772"/>
                  </a:cubicBezTo>
                  <a:cubicBezTo>
                    <a:pt x="34531" y="4287"/>
                    <a:pt x="36160" y="7362"/>
                    <a:pt x="34132" y="10635"/>
                  </a:cubicBezTo>
                  <a:lnTo>
                    <a:pt x="29031" y="15138"/>
                  </a:lnTo>
                  <a:cubicBezTo>
                    <a:pt x="27668" y="14341"/>
                    <a:pt x="26106" y="13925"/>
                    <a:pt x="24528" y="13925"/>
                  </a:cubicBezTo>
                  <a:cubicBezTo>
                    <a:pt x="23016" y="13925"/>
                    <a:pt x="21537" y="14308"/>
                    <a:pt x="20207" y="15022"/>
                  </a:cubicBezTo>
                  <a:lnTo>
                    <a:pt x="15421" y="10635"/>
                  </a:lnTo>
                  <a:cubicBezTo>
                    <a:pt x="13394" y="7362"/>
                    <a:pt x="15023" y="4304"/>
                    <a:pt x="19044" y="3822"/>
                  </a:cubicBezTo>
                  <a:cubicBezTo>
                    <a:pt x="19044" y="3822"/>
                    <a:pt x="20440" y="3124"/>
                    <a:pt x="24993" y="3124"/>
                  </a:cubicBezTo>
                  <a:close/>
                  <a:moveTo>
                    <a:pt x="10858" y="11192"/>
                  </a:moveTo>
                  <a:cubicBezTo>
                    <a:pt x="11564" y="11192"/>
                    <a:pt x="12385" y="11429"/>
                    <a:pt x="13344" y="11981"/>
                  </a:cubicBezTo>
                  <a:cubicBezTo>
                    <a:pt x="16103" y="13576"/>
                    <a:pt x="18446" y="18096"/>
                    <a:pt x="17914" y="19010"/>
                  </a:cubicBezTo>
                  <a:cubicBezTo>
                    <a:pt x="17668" y="19447"/>
                    <a:pt x="16376" y="19729"/>
                    <a:pt x="14792" y="19729"/>
                  </a:cubicBezTo>
                  <a:cubicBezTo>
                    <a:pt x="13063" y="19729"/>
                    <a:pt x="10987" y="19394"/>
                    <a:pt x="9539" y="18562"/>
                  </a:cubicBezTo>
                  <a:cubicBezTo>
                    <a:pt x="6781" y="16966"/>
                    <a:pt x="6864" y="15039"/>
                    <a:pt x="7910" y="13227"/>
                  </a:cubicBezTo>
                  <a:cubicBezTo>
                    <a:pt x="8595" y="12042"/>
                    <a:pt x="9522" y="11192"/>
                    <a:pt x="10858" y="11192"/>
                  </a:cubicBezTo>
                  <a:close/>
                  <a:moveTo>
                    <a:pt x="38705" y="11192"/>
                  </a:moveTo>
                  <a:cubicBezTo>
                    <a:pt x="40041" y="11192"/>
                    <a:pt x="40975" y="12042"/>
                    <a:pt x="41660" y="13227"/>
                  </a:cubicBezTo>
                  <a:cubicBezTo>
                    <a:pt x="42707" y="15039"/>
                    <a:pt x="42790" y="16966"/>
                    <a:pt x="40015" y="18562"/>
                  </a:cubicBezTo>
                  <a:cubicBezTo>
                    <a:pt x="38576" y="19394"/>
                    <a:pt x="36503" y="19729"/>
                    <a:pt x="34775" y="19729"/>
                  </a:cubicBezTo>
                  <a:cubicBezTo>
                    <a:pt x="33190" y="19729"/>
                    <a:pt x="31894" y="19447"/>
                    <a:pt x="31640" y="19010"/>
                  </a:cubicBezTo>
                  <a:cubicBezTo>
                    <a:pt x="31108" y="18096"/>
                    <a:pt x="33468" y="13576"/>
                    <a:pt x="36226" y="11981"/>
                  </a:cubicBezTo>
                  <a:cubicBezTo>
                    <a:pt x="37180" y="11429"/>
                    <a:pt x="37999" y="11192"/>
                    <a:pt x="38705" y="11192"/>
                  </a:cubicBezTo>
                  <a:close/>
                  <a:moveTo>
                    <a:pt x="9204" y="21034"/>
                  </a:moveTo>
                  <a:cubicBezTo>
                    <a:pt x="9276" y="21034"/>
                    <a:pt x="9349" y="21035"/>
                    <a:pt x="9423" y="21037"/>
                  </a:cubicBezTo>
                  <a:lnTo>
                    <a:pt x="15870" y="23198"/>
                  </a:lnTo>
                  <a:cubicBezTo>
                    <a:pt x="15870" y="26338"/>
                    <a:pt x="17499" y="29263"/>
                    <a:pt x="20174" y="30908"/>
                  </a:cubicBezTo>
                  <a:lnTo>
                    <a:pt x="18778" y="37256"/>
                  </a:lnTo>
                  <a:cubicBezTo>
                    <a:pt x="17837" y="38993"/>
                    <a:pt x="16463" y="39871"/>
                    <a:pt x="15021" y="39871"/>
                  </a:cubicBezTo>
                  <a:cubicBezTo>
                    <a:pt x="13663" y="39871"/>
                    <a:pt x="12244" y="39093"/>
                    <a:pt x="11068" y="37522"/>
                  </a:cubicBezTo>
                  <a:cubicBezTo>
                    <a:pt x="11068" y="37522"/>
                    <a:pt x="9755" y="36658"/>
                    <a:pt x="7495" y="32719"/>
                  </a:cubicBezTo>
                  <a:cubicBezTo>
                    <a:pt x="5218" y="28781"/>
                    <a:pt x="5285" y="27601"/>
                    <a:pt x="5285" y="27601"/>
                  </a:cubicBezTo>
                  <a:cubicBezTo>
                    <a:pt x="3753" y="23934"/>
                    <a:pt x="5514" y="21034"/>
                    <a:pt x="9204" y="21034"/>
                  </a:cubicBezTo>
                  <a:close/>
                  <a:moveTo>
                    <a:pt x="40366" y="21034"/>
                  </a:moveTo>
                  <a:cubicBezTo>
                    <a:pt x="44056" y="21034"/>
                    <a:pt x="45800" y="23934"/>
                    <a:pt x="44236" y="27585"/>
                  </a:cubicBezTo>
                  <a:cubicBezTo>
                    <a:pt x="44236" y="27585"/>
                    <a:pt x="44153" y="29130"/>
                    <a:pt x="41860" y="33085"/>
                  </a:cubicBezTo>
                  <a:cubicBezTo>
                    <a:pt x="39583" y="37023"/>
                    <a:pt x="38536" y="37555"/>
                    <a:pt x="38536" y="37555"/>
                  </a:cubicBezTo>
                  <a:cubicBezTo>
                    <a:pt x="37356" y="39104"/>
                    <a:pt x="35932" y="39874"/>
                    <a:pt x="34571" y="39874"/>
                  </a:cubicBezTo>
                  <a:cubicBezTo>
                    <a:pt x="33114" y="39874"/>
                    <a:pt x="31729" y="38992"/>
                    <a:pt x="30792" y="37239"/>
                  </a:cubicBezTo>
                  <a:lnTo>
                    <a:pt x="29430" y="30576"/>
                  </a:lnTo>
                  <a:cubicBezTo>
                    <a:pt x="32155" y="28997"/>
                    <a:pt x="33867" y="26139"/>
                    <a:pt x="33950" y="22998"/>
                  </a:cubicBezTo>
                  <a:lnTo>
                    <a:pt x="40148" y="21037"/>
                  </a:lnTo>
                  <a:cubicBezTo>
                    <a:pt x="40221" y="21035"/>
                    <a:pt x="40294" y="21034"/>
                    <a:pt x="40366" y="21034"/>
                  </a:cubicBezTo>
                  <a:close/>
                  <a:moveTo>
                    <a:pt x="24777" y="30891"/>
                  </a:moveTo>
                  <a:cubicBezTo>
                    <a:pt x="25840" y="30891"/>
                    <a:pt x="28566" y="35179"/>
                    <a:pt x="28566" y="38386"/>
                  </a:cubicBezTo>
                  <a:cubicBezTo>
                    <a:pt x="28566" y="41576"/>
                    <a:pt x="26871" y="42457"/>
                    <a:pt x="24777" y="42457"/>
                  </a:cubicBezTo>
                  <a:cubicBezTo>
                    <a:pt x="22683" y="42457"/>
                    <a:pt x="20988" y="41576"/>
                    <a:pt x="20988" y="38386"/>
                  </a:cubicBezTo>
                  <a:cubicBezTo>
                    <a:pt x="20988" y="35179"/>
                    <a:pt x="23730" y="30891"/>
                    <a:pt x="24777" y="30891"/>
                  </a:cubicBezTo>
                  <a:close/>
                  <a:moveTo>
                    <a:pt x="24777" y="0"/>
                  </a:moveTo>
                  <a:cubicBezTo>
                    <a:pt x="15488" y="0"/>
                    <a:pt x="7113" y="5600"/>
                    <a:pt x="3557" y="14175"/>
                  </a:cubicBezTo>
                  <a:cubicBezTo>
                    <a:pt x="1" y="22766"/>
                    <a:pt x="1962" y="32653"/>
                    <a:pt x="8525" y="39217"/>
                  </a:cubicBezTo>
                  <a:cubicBezTo>
                    <a:pt x="12926" y="43618"/>
                    <a:pt x="18806" y="45952"/>
                    <a:pt x="24783" y="45952"/>
                  </a:cubicBezTo>
                  <a:cubicBezTo>
                    <a:pt x="27744" y="45952"/>
                    <a:pt x="30728" y="45380"/>
                    <a:pt x="33567" y="44202"/>
                  </a:cubicBezTo>
                  <a:cubicBezTo>
                    <a:pt x="42159" y="40646"/>
                    <a:pt x="47759" y="32271"/>
                    <a:pt x="47759" y="22982"/>
                  </a:cubicBezTo>
                  <a:cubicBezTo>
                    <a:pt x="47759" y="10286"/>
                    <a:pt x="37473" y="0"/>
                    <a:pt x="24777"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4"/>
            <p:cNvSpPr/>
            <p:nvPr/>
          </p:nvSpPr>
          <p:spPr>
            <a:xfrm>
              <a:off x="1124118" y="4028518"/>
              <a:ext cx="1992992" cy="1115114"/>
            </a:xfrm>
            <a:custGeom>
              <a:avLst/>
              <a:gdLst/>
              <a:ahLst/>
              <a:cxnLst/>
              <a:rect l="l" t="t" r="r" b="b"/>
              <a:pathLst>
                <a:path w="62116" h="34755" extrusionOk="0">
                  <a:moveTo>
                    <a:pt x="37221" y="1"/>
                  </a:moveTo>
                  <a:cubicBezTo>
                    <a:pt x="34702" y="1"/>
                    <a:pt x="32517" y="4435"/>
                    <a:pt x="30725" y="10692"/>
                  </a:cubicBezTo>
                  <a:cubicBezTo>
                    <a:pt x="28050" y="19998"/>
                    <a:pt x="16351" y="27060"/>
                    <a:pt x="9921" y="29653"/>
                  </a:cubicBezTo>
                  <a:cubicBezTo>
                    <a:pt x="5334" y="31514"/>
                    <a:pt x="1811" y="33092"/>
                    <a:pt x="0" y="34754"/>
                  </a:cubicBezTo>
                  <a:lnTo>
                    <a:pt x="62115" y="34754"/>
                  </a:lnTo>
                  <a:cubicBezTo>
                    <a:pt x="61584" y="32926"/>
                    <a:pt x="60221" y="31015"/>
                    <a:pt x="56765" y="29237"/>
                  </a:cubicBezTo>
                  <a:cubicBezTo>
                    <a:pt x="50550" y="26030"/>
                    <a:pt x="48622" y="22308"/>
                    <a:pt x="43288" y="8200"/>
                  </a:cubicBezTo>
                  <a:cubicBezTo>
                    <a:pt x="41100" y="2390"/>
                    <a:pt x="39071" y="1"/>
                    <a:pt x="37221"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4"/>
            <p:cNvSpPr/>
            <p:nvPr/>
          </p:nvSpPr>
          <p:spPr>
            <a:xfrm>
              <a:off x="2474607" y="4180954"/>
              <a:ext cx="366314" cy="174125"/>
            </a:xfrm>
            <a:custGeom>
              <a:avLst/>
              <a:gdLst/>
              <a:ahLst/>
              <a:cxnLst/>
              <a:rect l="l" t="t" r="r" b="b"/>
              <a:pathLst>
                <a:path w="11417" h="5427" extrusionOk="0">
                  <a:moveTo>
                    <a:pt x="9970" y="1"/>
                  </a:moveTo>
                  <a:cubicBezTo>
                    <a:pt x="9854" y="1"/>
                    <a:pt x="9737" y="20"/>
                    <a:pt x="9622" y="59"/>
                  </a:cubicBezTo>
                  <a:lnTo>
                    <a:pt x="7312" y="790"/>
                  </a:lnTo>
                  <a:cubicBezTo>
                    <a:pt x="6963" y="906"/>
                    <a:pt x="6681" y="1189"/>
                    <a:pt x="6581" y="1555"/>
                  </a:cubicBezTo>
                  <a:lnTo>
                    <a:pt x="1" y="3648"/>
                  </a:lnTo>
                  <a:lnTo>
                    <a:pt x="566" y="5426"/>
                  </a:lnTo>
                  <a:lnTo>
                    <a:pt x="7146" y="3316"/>
                  </a:lnTo>
                  <a:cubicBezTo>
                    <a:pt x="7350" y="3486"/>
                    <a:pt x="7593" y="3571"/>
                    <a:pt x="7842" y="3571"/>
                  </a:cubicBezTo>
                  <a:cubicBezTo>
                    <a:pt x="7959" y="3571"/>
                    <a:pt x="8077" y="3552"/>
                    <a:pt x="8193" y="3515"/>
                  </a:cubicBezTo>
                  <a:lnTo>
                    <a:pt x="10486" y="2784"/>
                  </a:lnTo>
                  <a:cubicBezTo>
                    <a:pt x="11084" y="2585"/>
                    <a:pt x="11417" y="1953"/>
                    <a:pt x="11217" y="1355"/>
                  </a:cubicBezTo>
                  <a:lnTo>
                    <a:pt x="11034" y="790"/>
                  </a:lnTo>
                  <a:cubicBezTo>
                    <a:pt x="10888" y="310"/>
                    <a:pt x="10441" y="1"/>
                    <a:pt x="9970"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24"/>
            <p:cNvSpPr/>
            <p:nvPr/>
          </p:nvSpPr>
          <p:spPr>
            <a:xfrm>
              <a:off x="2554050" y="4443025"/>
              <a:ext cx="296465" cy="90127"/>
            </a:xfrm>
            <a:custGeom>
              <a:avLst/>
              <a:gdLst/>
              <a:ahLst/>
              <a:cxnLst/>
              <a:rect l="l" t="t" r="r" b="b"/>
              <a:pathLst>
                <a:path w="9240" h="2809" extrusionOk="0">
                  <a:moveTo>
                    <a:pt x="1" y="0"/>
                  </a:moveTo>
                  <a:lnTo>
                    <a:pt x="34" y="2808"/>
                  </a:lnTo>
                  <a:lnTo>
                    <a:pt x="9240" y="2808"/>
                  </a:lnTo>
                  <a:lnTo>
                    <a:pt x="855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24"/>
            <p:cNvSpPr/>
            <p:nvPr/>
          </p:nvSpPr>
          <p:spPr>
            <a:xfrm>
              <a:off x="2652679" y="4417421"/>
              <a:ext cx="116789" cy="141334"/>
            </a:xfrm>
            <a:custGeom>
              <a:avLst/>
              <a:gdLst/>
              <a:ahLst/>
              <a:cxnLst/>
              <a:rect l="l" t="t" r="r" b="b"/>
              <a:pathLst>
                <a:path w="3640" h="4405" extrusionOk="0">
                  <a:moveTo>
                    <a:pt x="1" y="1"/>
                  </a:moveTo>
                  <a:lnTo>
                    <a:pt x="1" y="4404"/>
                  </a:lnTo>
                  <a:lnTo>
                    <a:pt x="3640" y="4404"/>
                  </a:lnTo>
                  <a:lnTo>
                    <a:pt x="3640" y="1"/>
                  </a:ln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24"/>
            <p:cNvSpPr/>
            <p:nvPr/>
          </p:nvSpPr>
          <p:spPr>
            <a:xfrm>
              <a:off x="2819040" y="4358256"/>
              <a:ext cx="76811" cy="259664"/>
            </a:xfrm>
            <a:custGeom>
              <a:avLst/>
              <a:gdLst/>
              <a:ahLst/>
              <a:cxnLst/>
              <a:rect l="l" t="t" r="r" b="b"/>
              <a:pathLst>
                <a:path w="2394" h="8093" extrusionOk="0">
                  <a:moveTo>
                    <a:pt x="0" y="0"/>
                  </a:moveTo>
                  <a:lnTo>
                    <a:pt x="0" y="8093"/>
                  </a:lnTo>
                  <a:lnTo>
                    <a:pt x="2393" y="8093"/>
                  </a:lnTo>
                  <a:lnTo>
                    <a:pt x="2393"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4"/>
            <p:cNvSpPr/>
            <p:nvPr/>
          </p:nvSpPr>
          <p:spPr>
            <a:xfrm>
              <a:off x="2224023" y="4125255"/>
              <a:ext cx="156254" cy="133859"/>
            </a:xfrm>
            <a:custGeom>
              <a:avLst/>
              <a:gdLst/>
              <a:ahLst/>
              <a:cxnLst/>
              <a:rect l="l" t="t" r="r" b="b"/>
              <a:pathLst>
                <a:path w="4870" h="4172" extrusionOk="0">
                  <a:moveTo>
                    <a:pt x="2792" y="0"/>
                  </a:moveTo>
                  <a:cubicBezTo>
                    <a:pt x="931" y="0"/>
                    <a:pt x="0" y="2244"/>
                    <a:pt x="1313" y="3556"/>
                  </a:cubicBezTo>
                  <a:cubicBezTo>
                    <a:pt x="1738" y="3981"/>
                    <a:pt x="2260" y="4171"/>
                    <a:pt x="2773" y="4171"/>
                  </a:cubicBezTo>
                  <a:cubicBezTo>
                    <a:pt x="3843" y="4171"/>
                    <a:pt x="4869" y="3342"/>
                    <a:pt x="4869" y="2094"/>
                  </a:cubicBezTo>
                  <a:cubicBezTo>
                    <a:pt x="4869" y="931"/>
                    <a:pt x="3939" y="0"/>
                    <a:pt x="279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4"/>
            <p:cNvSpPr/>
            <p:nvPr/>
          </p:nvSpPr>
          <p:spPr>
            <a:xfrm>
              <a:off x="2125394" y="4422747"/>
              <a:ext cx="291653" cy="249461"/>
            </a:xfrm>
            <a:custGeom>
              <a:avLst/>
              <a:gdLst/>
              <a:ahLst/>
              <a:cxnLst/>
              <a:rect l="l" t="t" r="r" b="b"/>
              <a:pathLst>
                <a:path w="9090" h="7775" extrusionOk="0">
                  <a:moveTo>
                    <a:pt x="5202" y="1"/>
                  </a:moveTo>
                  <a:cubicBezTo>
                    <a:pt x="1729" y="1"/>
                    <a:pt x="0" y="4188"/>
                    <a:pt x="2443" y="6631"/>
                  </a:cubicBezTo>
                  <a:cubicBezTo>
                    <a:pt x="3239" y="7421"/>
                    <a:pt x="4213" y="7775"/>
                    <a:pt x="5168" y="7775"/>
                  </a:cubicBezTo>
                  <a:cubicBezTo>
                    <a:pt x="7166" y="7775"/>
                    <a:pt x="9079" y="6227"/>
                    <a:pt x="9090" y="3889"/>
                  </a:cubicBezTo>
                  <a:cubicBezTo>
                    <a:pt x="9090" y="1729"/>
                    <a:pt x="7345" y="1"/>
                    <a:pt x="520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24"/>
            <p:cNvSpPr/>
            <p:nvPr/>
          </p:nvSpPr>
          <p:spPr>
            <a:xfrm>
              <a:off x="1996894" y="4743725"/>
              <a:ext cx="581188" cy="326304"/>
            </a:xfrm>
            <a:custGeom>
              <a:avLst/>
              <a:gdLst/>
              <a:ahLst/>
              <a:cxnLst/>
              <a:rect l="l" t="t" r="r" b="b"/>
              <a:pathLst>
                <a:path w="18114" h="10170" extrusionOk="0">
                  <a:moveTo>
                    <a:pt x="3108" y="0"/>
                  </a:moveTo>
                  <a:cubicBezTo>
                    <a:pt x="1396" y="0"/>
                    <a:pt x="1" y="1396"/>
                    <a:pt x="1" y="3124"/>
                  </a:cubicBezTo>
                  <a:lnTo>
                    <a:pt x="1" y="7046"/>
                  </a:lnTo>
                  <a:cubicBezTo>
                    <a:pt x="1" y="8774"/>
                    <a:pt x="1396" y="10170"/>
                    <a:pt x="3108" y="10170"/>
                  </a:cubicBezTo>
                  <a:lnTo>
                    <a:pt x="15006" y="10170"/>
                  </a:lnTo>
                  <a:cubicBezTo>
                    <a:pt x="16734" y="10170"/>
                    <a:pt x="18113" y="8774"/>
                    <a:pt x="18113" y="7046"/>
                  </a:cubicBezTo>
                  <a:lnTo>
                    <a:pt x="18113" y="3124"/>
                  </a:lnTo>
                  <a:cubicBezTo>
                    <a:pt x="18113" y="1396"/>
                    <a:pt x="16734" y="0"/>
                    <a:pt x="15006"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24"/>
            <p:cNvSpPr/>
            <p:nvPr/>
          </p:nvSpPr>
          <p:spPr>
            <a:xfrm>
              <a:off x="2104058" y="4793842"/>
              <a:ext cx="346069" cy="209547"/>
            </a:xfrm>
            <a:custGeom>
              <a:avLst/>
              <a:gdLst/>
              <a:ahLst/>
              <a:cxnLst/>
              <a:rect l="l" t="t" r="r" b="b"/>
              <a:pathLst>
                <a:path w="10786" h="6531" extrusionOk="0">
                  <a:moveTo>
                    <a:pt x="1563" y="0"/>
                  </a:moveTo>
                  <a:cubicBezTo>
                    <a:pt x="699" y="0"/>
                    <a:pt x="1" y="698"/>
                    <a:pt x="1" y="1562"/>
                  </a:cubicBezTo>
                  <a:lnTo>
                    <a:pt x="1" y="4969"/>
                  </a:lnTo>
                  <a:cubicBezTo>
                    <a:pt x="1" y="5833"/>
                    <a:pt x="699" y="6531"/>
                    <a:pt x="1563" y="6531"/>
                  </a:cubicBezTo>
                  <a:lnTo>
                    <a:pt x="9223" y="6531"/>
                  </a:lnTo>
                  <a:cubicBezTo>
                    <a:pt x="10087" y="6531"/>
                    <a:pt x="10785" y="5833"/>
                    <a:pt x="10785" y="4969"/>
                  </a:cubicBezTo>
                  <a:lnTo>
                    <a:pt x="10785" y="1562"/>
                  </a:lnTo>
                  <a:cubicBezTo>
                    <a:pt x="10785" y="698"/>
                    <a:pt x="10087" y="0"/>
                    <a:pt x="9223"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24"/>
          <p:cNvSpPr txBox="1">
            <a:spLocks noGrp="1"/>
          </p:cNvSpPr>
          <p:nvPr>
            <p:ph type="title"/>
          </p:nvPr>
        </p:nvSpPr>
        <p:spPr>
          <a:xfrm>
            <a:off x="5443200" y="755375"/>
            <a:ext cx="2980800" cy="101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6000"/>
            </a:lvl1pPr>
            <a:lvl2pPr lvl="1" algn="r" rtl="0">
              <a:spcBef>
                <a:spcPts val="0"/>
              </a:spcBef>
              <a:spcAft>
                <a:spcPts val="0"/>
              </a:spcAft>
              <a:buSzPts val="3800"/>
              <a:buNone/>
              <a:defRPr sz="3800"/>
            </a:lvl2pPr>
            <a:lvl3pPr lvl="2" algn="r" rtl="0">
              <a:spcBef>
                <a:spcPts val="0"/>
              </a:spcBef>
              <a:spcAft>
                <a:spcPts val="0"/>
              </a:spcAft>
              <a:buSzPts val="3800"/>
              <a:buNone/>
              <a:defRPr sz="3800"/>
            </a:lvl3pPr>
            <a:lvl4pPr lvl="3" algn="r" rtl="0">
              <a:spcBef>
                <a:spcPts val="0"/>
              </a:spcBef>
              <a:spcAft>
                <a:spcPts val="0"/>
              </a:spcAft>
              <a:buSzPts val="3800"/>
              <a:buNone/>
              <a:defRPr sz="3800"/>
            </a:lvl4pPr>
            <a:lvl5pPr lvl="4" algn="r" rtl="0">
              <a:spcBef>
                <a:spcPts val="0"/>
              </a:spcBef>
              <a:spcAft>
                <a:spcPts val="0"/>
              </a:spcAft>
              <a:buSzPts val="3800"/>
              <a:buNone/>
              <a:defRPr sz="3800"/>
            </a:lvl5pPr>
            <a:lvl6pPr lvl="5" algn="r" rtl="0">
              <a:spcBef>
                <a:spcPts val="0"/>
              </a:spcBef>
              <a:spcAft>
                <a:spcPts val="0"/>
              </a:spcAft>
              <a:buSzPts val="3800"/>
              <a:buNone/>
              <a:defRPr sz="3800"/>
            </a:lvl6pPr>
            <a:lvl7pPr lvl="6" algn="r" rtl="0">
              <a:spcBef>
                <a:spcPts val="0"/>
              </a:spcBef>
              <a:spcAft>
                <a:spcPts val="0"/>
              </a:spcAft>
              <a:buSzPts val="3800"/>
              <a:buNone/>
              <a:defRPr sz="3800"/>
            </a:lvl7pPr>
            <a:lvl8pPr lvl="7" algn="r" rtl="0">
              <a:spcBef>
                <a:spcPts val="0"/>
              </a:spcBef>
              <a:spcAft>
                <a:spcPts val="0"/>
              </a:spcAft>
              <a:buSzPts val="3800"/>
              <a:buNone/>
              <a:defRPr sz="3800"/>
            </a:lvl8pPr>
            <a:lvl9pPr lvl="8" algn="r" rtl="0">
              <a:spcBef>
                <a:spcPts val="0"/>
              </a:spcBef>
              <a:spcAft>
                <a:spcPts val="0"/>
              </a:spcAft>
              <a:buSzPts val="3800"/>
              <a:buNone/>
              <a:defRPr sz="3800"/>
            </a:lvl9pPr>
          </a:lstStyle>
          <a:p>
            <a:endParaRPr/>
          </a:p>
        </p:txBody>
      </p:sp>
      <p:sp>
        <p:nvSpPr>
          <p:cNvPr id="314" name="Google Shape;314;p24"/>
          <p:cNvSpPr txBox="1">
            <a:spLocks noGrp="1"/>
          </p:cNvSpPr>
          <p:nvPr>
            <p:ph type="subTitle" idx="1"/>
          </p:nvPr>
        </p:nvSpPr>
        <p:spPr>
          <a:xfrm>
            <a:off x="5443225" y="1767900"/>
            <a:ext cx="2980800" cy="1169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300"/>
              <a:buNone/>
              <a:defRPr sz="1300"/>
            </a:lvl1pPr>
            <a:lvl2pPr lvl="1" algn="r" rtl="0">
              <a:lnSpc>
                <a:spcPct val="100000"/>
              </a:lnSpc>
              <a:spcBef>
                <a:spcPts val="0"/>
              </a:spcBef>
              <a:spcAft>
                <a:spcPts val="0"/>
              </a:spcAft>
              <a:buSzPts val="1300"/>
              <a:buNone/>
              <a:defRPr sz="1300"/>
            </a:lvl2pPr>
            <a:lvl3pPr lvl="2" algn="r" rtl="0">
              <a:lnSpc>
                <a:spcPct val="100000"/>
              </a:lnSpc>
              <a:spcBef>
                <a:spcPts val="0"/>
              </a:spcBef>
              <a:spcAft>
                <a:spcPts val="0"/>
              </a:spcAft>
              <a:buSzPts val="1300"/>
              <a:buNone/>
              <a:defRPr sz="1300"/>
            </a:lvl3pPr>
            <a:lvl4pPr lvl="3" algn="r" rtl="0">
              <a:lnSpc>
                <a:spcPct val="100000"/>
              </a:lnSpc>
              <a:spcBef>
                <a:spcPts val="0"/>
              </a:spcBef>
              <a:spcAft>
                <a:spcPts val="0"/>
              </a:spcAft>
              <a:buSzPts val="1300"/>
              <a:buNone/>
              <a:defRPr sz="1300"/>
            </a:lvl4pPr>
            <a:lvl5pPr lvl="4" algn="r" rtl="0">
              <a:lnSpc>
                <a:spcPct val="100000"/>
              </a:lnSpc>
              <a:spcBef>
                <a:spcPts val="0"/>
              </a:spcBef>
              <a:spcAft>
                <a:spcPts val="0"/>
              </a:spcAft>
              <a:buSzPts val="1300"/>
              <a:buNone/>
              <a:defRPr sz="1300"/>
            </a:lvl5pPr>
            <a:lvl6pPr lvl="5" algn="r" rtl="0">
              <a:lnSpc>
                <a:spcPct val="100000"/>
              </a:lnSpc>
              <a:spcBef>
                <a:spcPts val="0"/>
              </a:spcBef>
              <a:spcAft>
                <a:spcPts val="0"/>
              </a:spcAft>
              <a:buSzPts val="1300"/>
              <a:buNone/>
              <a:defRPr sz="1300"/>
            </a:lvl6pPr>
            <a:lvl7pPr lvl="6" algn="r" rtl="0">
              <a:lnSpc>
                <a:spcPct val="100000"/>
              </a:lnSpc>
              <a:spcBef>
                <a:spcPts val="0"/>
              </a:spcBef>
              <a:spcAft>
                <a:spcPts val="0"/>
              </a:spcAft>
              <a:buSzPts val="1300"/>
              <a:buNone/>
              <a:defRPr sz="1300"/>
            </a:lvl7pPr>
            <a:lvl8pPr lvl="7" algn="r" rtl="0">
              <a:lnSpc>
                <a:spcPct val="100000"/>
              </a:lnSpc>
              <a:spcBef>
                <a:spcPts val="0"/>
              </a:spcBef>
              <a:spcAft>
                <a:spcPts val="0"/>
              </a:spcAft>
              <a:buSzPts val="1300"/>
              <a:buNone/>
              <a:defRPr sz="1300"/>
            </a:lvl8pPr>
            <a:lvl9pPr lvl="8" algn="r" rtl="0">
              <a:lnSpc>
                <a:spcPct val="100000"/>
              </a:lnSpc>
              <a:spcBef>
                <a:spcPts val="0"/>
              </a:spcBef>
              <a:spcAft>
                <a:spcPts val="0"/>
              </a:spcAft>
              <a:buSzPts val="1300"/>
              <a:buNone/>
              <a:defRPr sz="1300"/>
            </a:lvl9pPr>
          </a:lstStyle>
          <a:p>
            <a:endParaRPr/>
          </a:p>
        </p:txBody>
      </p:sp>
      <p:sp>
        <p:nvSpPr>
          <p:cNvPr id="315" name="Google Shape;315;p24"/>
          <p:cNvSpPr txBox="1"/>
          <p:nvPr/>
        </p:nvSpPr>
        <p:spPr>
          <a:xfrm>
            <a:off x="5443200" y="3553200"/>
            <a:ext cx="2980800" cy="536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900">
                <a:solidFill>
                  <a:srgbClr val="432918"/>
                </a:solidFill>
                <a:latin typeface="Maitree Medium"/>
                <a:ea typeface="Maitree Medium"/>
                <a:cs typeface="Maitree Medium"/>
                <a:sym typeface="Maitree Medium"/>
              </a:rPr>
              <a:t>CREDITS: This presentation template was created by </a:t>
            </a:r>
            <a:r>
              <a:rPr lang="en" sz="900">
                <a:solidFill>
                  <a:srgbClr val="432918"/>
                </a:solidFill>
                <a:uFill>
                  <a:noFill/>
                </a:uFill>
                <a:latin typeface="Maitree Medium"/>
                <a:ea typeface="Maitree Medium"/>
                <a:cs typeface="Maitree Medium"/>
                <a:sym typeface="Maitree Medium"/>
                <a:hlinkClick r:id="rId2">
                  <a:extLst>
                    <a:ext uri="{A12FA001-AC4F-418D-AE19-62706E023703}">
                      <ahyp:hlinkClr xmlns:ahyp="http://schemas.microsoft.com/office/drawing/2018/hyperlinkcolor" val="tx"/>
                    </a:ext>
                  </a:extLst>
                </a:hlinkClick>
              </a:rPr>
              <a:t>Slidesgo</a:t>
            </a:r>
            <a:r>
              <a:rPr lang="en" sz="900">
                <a:solidFill>
                  <a:srgbClr val="432918"/>
                </a:solidFill>
                <a:latin typeface="Maitree Medium"/>
                <a:ea typeface="Maitree Medium"/>
                <a:cs typeface="Maitree Medium"/>
                <a:sym typeface="Maitree Medium"/>
              </a:rPr>
              <a:t>, including icons by </a:t>
            </a:r>
            <a:r>
              <a:rPr lang="en" sz="900">
                <a:solidFill>
                  <a:srgbClr val="432918"/>
                </a:solidFill>
                <a:uFill>
                  <a:noFill/>
                </a:uFill>
                <a:latin typeface="Maitree Medium"/>
                <a:ea typeface="Maitree Medium"/>
                <a:cs typeface="Maitree Medium"/>
                <a:sym typeface="Maitree Medium"/>
                <a:hlinkClick r:id="rId3">
                  <a:extLst>
                    <a:ext uri="{A12FA001-AC4F-418D-AE19-62706E023703}">
                      <ahyp:hlinkClr xmlns:ahyp="http://schemas.microsoft.com/office/drawing/2018/hyperlinkcolor" val="tx"/>
                    </a:ext>
                  </a:extLst>
                </a:hlinkClick>
              </a:rPr>
              <a:t>Flaticon</a:t>
            </a:r>
            <a:r>
              <a:rPr lang="en" sz="900">
                <a:solidFill>
                  <a:srgbClr val="432918"/>
                </a:solidFill>
                <a:latin typeface="Maitree Medium"/>
                <a:ea typeface="Maitree Medium"/>
                <a:cs typeface="Maitree Medium"/>
                <a:sym typeface="Maitree Medium"/>
              </a:rPr>
              <a:t>, and infographics &amp; images by </a:t>
            </a:r>
            <a:r>
              <a:rPr lang="en" sz="900">
                <a:solidFill>
                  <a:srgbClr val="432918"/>
                </a:solidFill>
                <a:uFill>
                  <a:noFill/>
                </a:uFill>
                <a:latin typeface="Maitree Medium"/>
                <a:ea typeface="Maitree Medium"/>
                <a:cs typeface="Maitree Medium"/>
                <a:sym typeface="Maitree Medium"/>
                <a:hlinkClick r:id="rId4">
                  <a:extLst>
                    <a:ext uri="{A12FA001-AC4F-418D-AE19-62706E023703}">
                      <ahyp:hlinkClr xmlns:ahyp="http://schemas.microsoft.com/office/drawing/2018/hyperlinkcolor" val="tx"/>
                    </a:ext>
                  </a:extLst>
                </a:hlinkClick>
              </a:rPr>
              <a:t>Freepik</a:t>
            </a:r>
            <a:r>
              <a:rPr lang="en" sz="900">
                <a:solidFill>
                  <a:srgbClr val="432918"/>
                </a:solidFill>
                <a:latin typeface="Maitree Medium"/>
                <a:ea typeface="Maitree Medium"/>
                <a:cs typeface="Maitree Medium"/>
                <a:sym typeface="Maitree Medium"/>
              </a:rPr>
              <a:t>.</a:t>
            </a:r>
            <a:endParaRPr sz="900">
              <a:solidFill>
                <a:srgbClr val="432918"/>
              </a:solidFill>
              <a:latin typeface="Maitree Medium"/>
              <a:ea typeface="Maitree Medium"/>
              <a:cs typeface="Maitree Medium"/>
              <a:sym typeface="Maitree Medium"/>
            </a:endParaRPr>
          </a:p>
        </p:txBody>
      </p:sp>
    </p:spTree>
    <p:extLst>
      <p:ext uri="{BB962C8B-B14F-4D97-AF65-F5344CB8AC3E}">
        <p14:creationId xmlns:p14="http://schemas.microsoft.com/office/powerpoint/2010/main" val="11668928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3661836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2345400" y="1629813"/>
            <a:ext cx="4453200" cy="114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64" name="Google Shape;64;p9"/>
          <p:cNvSpPr txBox="1">
            <a:spLocks noGrp="1"/>
          </p:cNvSpPr>
          <p:nvPr>
            <p:ph type="subTitle" idx="1"/>
          </p:nvPr>
        </p:nvSpPr>
        <p:spPr>
          <a:xfrm>
            <a:off x="2156100" y="2846313"/>
            <a:ext cx="4831800" cy="64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Roboto"/>
                <a:ea typeface="Roboto"/>
                <a:cs typeface="Roboto"/>
                <a:sym typeface="Roboto"/>
              </a:defRPr>
            </a:lvl1pPr>
            <a:lvl2pPr lvl="1" rtl="0">
              <a:spcBef>
                <a:spcPts val="0"/>
              </a:spcBef>
              <a:spcAft>
                <a:spcPts val="0"/>
              </a:spcAft>
              <a:buNone/>
              <a:defRPr sz="1400">
                <a:latin typeface="Roboto"/>
                <a:ea typeface="Roboto"/>
                <a:cs typeface="Roboto"/>
                <a:sym typeface="Roboto"/>
              </a:defRPr>
            </a:lvl2pPr>
            <a:lvl3pPr lvl="2" rtl="0">
              <a:spcBef>
                <a:spcPts val="0"/>
              </a:spcBef>
              <a:spcAft>
                <a:spcPts val="0"/>
              </a:spcAft>
              <a:buNone/>
              <a:defRPr sz="1400">
                <a:latin typeface="Roboto"/>
                <a:ea typeface="Roboto"/>
                <a:cs typeface="Roboto"/>
                <a:sym typeface="Roboto"/>
              </a:defRPr>
            </a:lvl3pPr>
            <a:lvl4pPr lvl="3" rtl="0">
              <a:spcBef>
                <a:spcPts val="0"/>
              </a:spcBef>
              <a:spcAft>
                <a:spcPts val="0"/>
              </a:spcAft>
              <a:buNone/>
              <a:defRPr sz="1400">
                <a:latin typeface="Roboto"/>
                <a:ea typeface="Roboto"/>
                <a:cs typeface="Roboto"/>
                <a:sym typeface="Roboto"/>
              </a:defRPr>
            </a:lvl4pPr>
            <a:lvl5pPr lvl="4" rtl="0">
              <a:spcBef>
                <a:spcPts val="0"/>
              </a:spcBef>
              <a:spcAft>
                <a:spcPts val="0"/>
              </a:spcAft>
              <a:buNone/>
              <a:defRPr sz="1400">
                <a:latin typeface="Roboto"/>
                <a:ea typeface="Roboto"/>
                <a:cs typeface="Roboto"/>
                <a:sym typeface="Roboto"/>
              </a:defRPr>
            </a:lvl5pPr>
            <a:lvl6pPr lvl="5" rtl="0">
              <a:spcBef>
                <a:spcPts val="0"/>
              </a:spcBef>
              <a:spcAft>
                <a:spcPts val="0"/>
              </a:spcAft>
              <a:buNone/>
              <a:defRPr sz="1400">
                <a:latin typeface="Roboto"/>
                <a:ea typeface="Roboto"/>
                <a:cs typeface="Roboto"/>
                <a:sym typeface="Roboto"/>
              </a:defRPr>
            </a:lvl6pPr>
            <a:lvl7pPr lvl="6" rtl="0">
              <a:spcBef>
                <a:spcPts val="0"/>
              </a:spcBef>
              <a:spcAft>
                <a:spcPts val="0"/>
              </a:spcAft>
              <a:buNone/>
              <a:defRPr sz="1400">
                <a:latin typeface="Roboto"/>
                <a:ea typeface="Roboto"/>
                <a:cs typeface="Roboto"/>
                <a:sym typeface="Roboto"/>
              </a:defRPr>
            </a:lvl7pPr>
            <a:lvl8pPr lvl="7" rtl="0">
              <a:spcBef>
                <a:spcPts val="0"/>
              </a:spcBef>
              <a:spcAft>
                <a:spcPts val="0"/>
              </a:spcAft>
              <a:buNone/>
              <a:defRPr sz="1400">
                <a:latin typeface="Roboto"/>
                <a:ea typeface="Roboto"/>
                <a:cs typeface="Roboto"/>
                <a:sym typeface="Roboto"/>
              </a:defRPr>
            </a:lvl8pPr>
            <a:lvl9pPr lvl="8" rtl="0">
              <a:spcBef>
                <a:spcPts val="0"/>
              </a:spcBef>
              <a:spcAft>
                <a:spcPts val="0"/>
              </a:spcAft>
              <a:buNone/>
              <a:defRPr sz="1400">
                <a:latin typeface="Roboto"/>
                <a:ea typeface="Roboto"/>
                <a:cs typeface="Roboto"/>
                <a:sym typeface="Roboto"/>
              </a:defRPr>
            </a:lvl9pPr>
          </a:lstStyle>
          <a:p>
            <a:endParaRPr/>
          </a:p>
        </p:txBody>
      </p:sp>
      <p:sp>
        <p:nvSpPr>
          <p:cNvPr id="65" name="Google Shape;65;p9"/>
          <p:cNvSpPr/>
          <p:nvPr/>
        </p:nvSpPr>
        <p:spPr>
          <a:xfrm>
            <a:off x="8023017" y="3665630"/>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9"/>
          <p:cNvSpPr/>
          <p:nvPr/>
        </p:nvSpPr>
        <p:spPr>
          <a:xfrm>
            <a:off x="-1046979" y="392195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9"/>
          <p:cNvSpPr/>
          <p:nvPr/>
        </p:nvSpPr>
        <p:spPr>
          <a:xfrm rot="10800000">
            <a:off x="8159126" y="-108459"/>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9"/>
          <p:cNvSpPr/>
          <p:nvPr/>
        </p:nvSpPr>
        <p:spPr>
          <a:xfrm rot="-2426310">
            <a:off x="-1891283" y="-1014594"/>
            <a:ext cx="3739438" cy="256278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9"/>
          <p:cNvSpPr/>
          <p:nvPr/>
        </p:nvSpPr>
        <p:spPr>
          <a:xfrm>
            <a:off x="2088171" y="4664080"/>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9"/>
          <p:cNvSpPr/>
          <p:nvPr/>
        </p:nvSpPr>
        <p:spPr>
          <a:xfrm rot="803305">
            <a:off x="2181708" y="-1741970"/>
            <a:ext cx="4027904" cy="227397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2597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281748" y="-470916"/>
            <a:ext cx="2495904" cy="410409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10"/>
          <p:cNvSpPr/>
          <p:nvPr/>
        </p:nvSpPr>
        <p:spPr>
          <a:xfrm rot="10297315">
            <a:off x="6416226" y="3339381"/>
            <a:ext cx="3044647" cy="254474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10"/>
          <p:cNvSpPr/>
          <p:nvPr/>
        </p:nvSpPr>
        <p:spPr>
          <a:xfrm rot="362433" flipH="1">
            <a:off x="6726618" y="-784060"/>
            <a:ext cx="2589112" cy="146174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10"/>
          <p:cNvSpPr txBox="1">
            <a:spLocks noGrp="1"/>
          </p:cNvSpPr>
          <p:nvPr>
            <p:ph type="body" idx="1"/>
          </p:nvPr>
        </p:nvSpPr>
        <p:spPr>
          <a:xfrm>
            <a:off x="660450" y="800100"/>
            <a:ext cx="2574300" cy="1092300"/>
          </a:xfrm>
          <a:prstGeom prst="rect">
            <a:avLst/>
          </a:prstGeom>
        </p:spPr>
        <p:txBody>
          <a:bodyPr spcFirstLastPara="1" wrap="square" lIns="91425" tIns="91425" rIns="91425" bIns="91425" anchor="t" anchorCtr="0">
            <a:noAutofit/>
          </a:bodyPr>
          <a:lstStyle>
            <a:lvl1pPr marL="457189" lvl="0" indent="-228594">
              <a:lnSpc>
                <a:spcPct val="100000"/>
              </a:lnSpc>
              <a:spcBef>
                <a:spcPts val="0"/>
              </a:spcBef>
              <a:spcAft>
                <a:spcPts val="0"/>
              </a:spcAft>
              <a:buSzPts val="1400"/>
              <a:buNone/>
              <a:defRPr sz="2600">
                <a:latin typeface="Chewy"/>
                <a:ea typeface="Chewy"/>
                <a:cs typeface="Chewy"/>
                <a:sym typeface="Chewy"/>
              </a:defRPr>
            </a:lvl1pPr>
          </a:lstStyle>
          <a:p>
            <a:endParaRPr/>
          </a:p>
        </p:txBody>
      </p:sp>
    </p:spTree>
    <p:extLst>
      <p:ext uri="{BB962C8B-B14F-4D97-AF65-F5344CB8AC3E}">
        <p14:creationId xmlns:p14="http://schemas.microsoft.com/office/powerpoint/2010/main" val="1803818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0111418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Yanone Kaffeesatz ExtraLight"/>
              <a:buNone/>
              <a:defRPr sz="3000">
                <a:solidFill>
                  <a:schemeClr val="dk1"/>
                </a:solidFill>
                <a:latin typeface="Yanone Kaffeesatz ExtraLight"/>
                <a:ea typeface="Yanone Kaffeesatz ExtraLight"/>
                <a:cs typeface="Yanone Kaffeesatz ExtraLight"/>
                <a:sym typeface="Yanone Kaffeesatz ExtraLight"/>
              </a:defRPr>
            </a:lvl1pPr>
            <a:lvl2pPr lvl="1">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2pPr>
            <a:lvl3pPr lvl="2">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3pPr>
            <a:lvl4pPr lvl="3">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4pPr>
            <a:lvl5pPr lvl="4">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5pPr>
            <a:lvl6pPr lvl="5">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6pPr>
            <a:lvl7pPr lvl="6">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7pPr>
            <a:lvl8pPr lvl="7">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8pPr>
            <a:lvl9pPr lvl="8">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1pPr>
            <a:lvl2pPr marL="914400" lvl="1"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2pPr>
            <a:lvl3pPr marL="1371600" lvl="2"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3pPr>
            <a:lvl4pPr marL="1828800" lvl="3"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4pPr>
            <a:lvl5pPr marL="2286000" lvl="4"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5pPr>
            <a:lvl6pPr marL="2743200" lvl="5"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6pPr>
            <a:lvl7pPr marL="3200400" lvl="6"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7pPr>
            <a:lvl8pPr marL="3657600" lvl="7"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8pPr>
            <a:lvl9pPr marL="4114800" lvl="8" indent="-330200">
              <a:lnSpc>
                <a:spcPct val="115000"/>
              </a:lnSpc>
              <a:spcBef>
                <a:spcPts val="1600"/>
              </a:spcBef>
              <a:spcAft>
                <a:spcPts val="160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307718028"/>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EB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1pPr>
            <a:lvl2pPr lvl="1">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2pPr>
            <a:lvl3pPr lvl="2">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3pPr>
            <a:lvl4pPr lvl="3">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4pPr>
            <a:lvl5pPr lvl="4">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5pPr>
            <a:lvl6pPr lvl="5">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6pPr>
            <a:lvl7pPr lvl="6">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7pPr>
            <a:lvl8pPr lvl="7">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8pPr>
            <a:lvl9pPr lvl="8">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aitree Medium"/>
              <a:buChar char="●"/>
              <a:defRPr sz="1800">
                <a:solidFill>
                  <a:schemeClr val="accent1"/>
                </a:solidFill>
                <a:latin typeface="Maitree Medium"/>
                <a:ea typeface="Maitree Medium"/>
                <a:cs typeface="Maitree Medium"/>
                <a:sym typeface="Maitree Medium"/>
              </a:defRPr>
            </a:lvl1pPr>
            <a:lvl2pPr marL="914400" lvl="1"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2pPr>
            <a:lvl3pPr marL="1371600" lvl="2"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3pPr>
            <a:lvl4pPr marL="1828800" lvl="3"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4pPr>
            <a:lvl5pPr marL="2286000" lvl="4"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5pPr>
            <a:lvl6pPr marL="2743200" lvl="5"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6pPr>
            <a:lvl7pPr marL="3200400" lvl="6"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7pPr>
            <a:lvl8pPr marL="3657600" lvl="7"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8pPr>
            <a:lvl9pPr marL="4114800" lvl="8" indent="-317500">
              <a:lnSpc>
                <a:spcPct val="115000"/>
              </a:lnSpc>
              <a:spcBef>
                <a:spcPts val="1600"/>
              </a:spcBef>
              <a:spcAft>
                <a:spcPts val="160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9pPr>
          </a:lstStyle>
          <a:p>
            <a:endParaRPr/>
          </a:p>
        </p:txBody>
      </p:sp>
    </p:spTree>
    <p:extLst>
      <p:ext uri="{BB962C8B-B14F-4D97-AF65-F5344CB8AC3E}">
        <p14:creationId xmlns:p14="http://schemas.microsoft.com/office/powerpoint/2010/main" val="3114571425"/>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33.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24.gif"/><Relationship Id="rId5" Type="http://schemas.openxmlformats.org/officeDocument/2006/relationships/image" Target="../media/image23.png"/><Relationship Id="rId4" Type="http://schemas.microsoft.com/office/2007/relationships/hdphoto" Target="../media/hdphoto10.wdp"/><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12.wdp"/><Relationship Id="rId7" Type="http://schemas.openxmlformats.org/officeDocument/2006/relationships/image" Target="../media/image31.png"/><Relationship Id="rId12"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33.xml"/><Relationship Id="rId6" Type="http://schemas.microsoft.com/office/2007/relationships/hdphoto" Target="../media/hdphoto13.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15.wdp"/><Relationship Id="rId4" Type="http://schemas.openxmlformats.org/officeDocument/2006/relationships/image" Target="../media/image29.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33.xml"/><Relationship Id="rId6" Type="http://schemas.openxmlformats.org/officeDocument/2006/relationships/image" Target="../media/image37.png"/><Relationship Id="rId5" Type="http://schemas.microsoft.com/office/2007/relationships/hdphoto" Target="../media/hdphoto1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78" name="Rectangle 77">
            <a:extLst>
              <a:ext uri="{FF2B5EF4-FFF2-40B4-BE49-F238E27FC236}">
                <a16:creationId xmlns:a16="http://schemas.microsoft.com/office/drawing/2014/main" id="{FD47AB5B-5062-4944-9B98-000F3B7380CB}"/>
              </a:ext>
            </a:extLst>
          </p:cNvPr>
          <p:cNvSpPr/>
          <p:nvPr/>
        </p:nvSpPr>
        <p:spPr>
          <a:xfrm>
            <a:off x="250371" y="1719924"/>
            <a:ext cx="8708572" cy="1359346"/>
          </a:xfrm>
          <a:prstGeom prst="rect">
            <a:avLst/>
          </a:prstGeom>
        </p:spPr>
        <p:txBody>
          <a:bodyPr wrap="square">
            <a:spAutoFit/>
          </a:bodyPr>
          <a:lstStyle/>
          <a:p>
            <a:pPr algn="ctr" defTabSz="342900">
              <a:spcBef>
                <a:spcPts val="450"/>
              </a:spcBef>
              <a:spcAft>
                <a:spcPts val="450"/>
              </a:spcAft>
              <a:defRPr/>
            </a:pPr>
            <a:r>
              <a:rPr lang="en-US" sz="3700" kern="0">
                <a:solidFill>
                  <a:srgbClr val="112B55"/>
                </a:solidFill>
                <a:latin typeface="#9Slide03 IcielPanton Black" panose="00000A00000000000000" pitchFamily="2" charset="-93"/>
                <a:cs typeface="Lato Regular"/>
              </a:rPr>
              <a:t>TIẾT 48 - BÀI </a:t>
            </a:r>
            <a:r>
              <a:rPr lang="en-US" sz="3700" kern="0" dirty="0">
                <a:solidFill>
                  <a:srgbClr val="112B55"/>
                </a:solidFill>
                <a:latin typeface="#9Slide03 IcielPanton Black" panose="00000A00000000000000" pitchFamily="2" charset="-93"/>
                <a:cs typeface="Lato Regular"/>
              </a:rPr>
              <a:t>42. </a:t>
            </a:r>
          </a:p>
          <a:p>
            <a:pPr algn="ctr" defTabSz="342900">
              <a:spcBef>
                <a:spcPts val="450"/>
              </a:spcBef>
              <a:spcAft>
                <a:spcPts val="450"/>
              </a:spcAft>
              <a:defRPr/>
            </a:pPr>
            <a:r>
              <a:rPr lang="en-US" sz="3700" kern="0" dirty="0">
                <a:solidFill>
                  <a:srgbClr val="112B55"/>
                </a:solidFill>
                <a:latin typeface="#9Slide03 IcielPanton Black" panose="00000A00000000000000" pitchFamily="2" charset="-93"/>
                <a:cs typeface="Lato Regular"/>
              </a:rPr>
              <a:t>MIỀN TÂY BẮC VÀ BẮC TRUNG BỘ</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FE0984-5F5C-488B-BCC5-45BABFAE1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10" y="0"/>
            <a:ext cx="4100951" cy="5143500"/>
          </a:xfrm>
          <a:prstGeom prst="rect">
            <a:avLst/>
          </a:prstGeom>
        </p:spPr>
      </p:pic>
      <p:pic>
        <p:nvPicPr>
          <p:cNvPr id="8" name="Picture 7">
            <a:extLst>
              <a:ext uri="{FF2B5EF4-FFF2-40B4-BE49-F238E27FC236}">
                <a16:creationId xmlns:a16="http://schemas.microsoft.com/office/drawing/2014/main" id="{67DC392D-6A87-4095-B8FE-E7722B646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486" y="0"/>
            <a:ext cx="4651514" cy="5143500"/>
          </a:xfrm>
          <a:prstGeom prst="rect">
            <a:avLst/>
          </a:prstGeom>
        </p:spPr>
      </p:pic>
    </p:spTree>
    <p:extLst>
      <p:ext uri="{BB962C8B-B14F-4D97-AF65-F5344CB8AC3E}">
        <p14:creationId xmlns:p14="http://schemas.microsoft.com/office/powerpoint/2010/main" val="4249239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0DF67-2AEA-45D0-8A5C-1D6C52BDFBF5}"/>
              </a:ext>
            </a:extLst>
          </p:cNvPr>
          <p:cNvPicPr>
            <a:picLocks noChangeAspect="1"/>
          </p:cNvPicPr>
          <p:nvPr/>
        </p:nvPicPr>
        <p:blipFill>
          <a:blip r:embed="rId2"/>
          <a:stretch>
            <a:fillRect/>
          </a:stretch>
        </p:blipFill>
        <p:spPr>
          <a:xfrm>
            <a:off x="664156" y="263764"/>
            <a:ext cx="7964813" cy="4148340"/>
          </a:xfrm>
          <a:prstGeom prst="rect">
            <a:avLst/>
          </a:prstGeom>
        </p:spPr>
      </p:pic>
      <p:sp>
        <p:nvSpPr>
          <p:cNvPr id="6" name="TextBox 5">
            <a:extLst>
              <a:ext uri="{FF2B5EF4-FFF2-40B4-BE49-F238E27FC236}">
                <a16:creationId xmlns:a16="http://schemas.microsoft.com/office/drawing/2014/main" id="{F50D7FE9-398C-440C-A407-B489DDBB2FDC}"/>
              </a:ext>
            </a:extLst>
          </p:cNvPr>
          <p:cNvSpPr txBox="1"/>
          <p:nvPr/>
        </p:nvSpPr>
        <p:spPr>
          <a:xfrm>
            <a:off x="2051221" y="4434699"/>
            <a:ext cx="4572000" cy="461665"/>
          </a:xfrm>
          <a:prstGeom prst="rect">
            <a:avLst/>
          </a:prstGeom>
          <a:noFill/>
        </p:spPr>
        <p:txBody>
          <a:bodyPr wrap="square">
            <a:spAutoFit/>
          </a:bodyPr>
          <a:lstStyle/>
          <a:p>
            <a:pPr algn="ctr" defTabSz="914400" eaLnBrk="0" fontAlgn="base" hangingPunct="0">
              <a:spcBef>
                <a:spcPct val="0"/>
              </a:spcBef>
              <a:spcAft>
                <a:spcPct val="0"/>
              </a:spcAft>
            </a:pPr>
            <a:r>
              <a:rPr lang="en-US" altLang="en-US" sz="2400" b="1" dirty="0" err="1">
                <a:solidFill>
                  <a:srgbClr val="D3CADD">
                    <a:lumMod val="10000"/>
                  </a:srgbClr>
                </a:solidFill>
                <a:latin typeface="#9Slide03 Roboto Condensed" panose="02000000000000000000" pitchFamily="2" charset="0"/>
                <a:ea typeface="#9Slide03 Roboto Condensed" panose="02000000000000000000" pitchFamily="2" charset="0"/>
              </a:rPr>
              <a:t>Hiện</a:t>
            </a:r>
            <a:r>
              <a:rPr lang="en-US" altLang="en-US" sz="2400" b="1" dirty="0">
                <a:solidFill>
                  <a:srgbClr val="D3CADD">
                    <a:lumMod val="10000"/>
                  </a:srgbClr>
                </a:solidFill>
                <a:latin typeface="#9Slide03 Roboto Condensed" panose="02000000000000000000" pitchFamily="2" charset="0"/>
                <a:ea typeface="#9Slide03 Roboto Condensed" panose="02000000000000000000" pitchFamily="2" charset="0"/>
              </a:rPr>
              <a:t> t</a:t>
            </a:r>
            <a:r>
              <a:rPr lang="vi-VN" altLang="en-US" sz="2400" b="1" dirty="0">
                <a:solidFill>
                  <a:srgbClr val="D3CADD">
                    <a:lumMod val="10000"/>
                  </a:srgbClr>
                </a:solidFill>
                <a:latin typeface="#9Slide03 Roboto Condensed" panose="02000000000000000000" pitchFamily="2" charset="0"/>
                <a:ea typeface="#9Slide03 Roboto Condensed" panose="02000000000000000000" pitchFamily="2" charset="0"/>
              </a:rPr>
              <a:t>ượng</a:t>
            </a:r>
            <a:r>
              <a:rPr lang="en-US" altLang="en-US" sz="2400" b="1" dirty="0">
                <a:solidFill>
                  <a:srgbClr val="D3CADD">
                    <a:lumMod val="10000"/>
                  </a:srgbClr>
                </a:solidFill>
                <a:latin typeface="#9Slide03 Roboto Condensed" panose="02000000000000000000" pitchFamily="2" charset="0"/>
                <a:ea typeface="#9Slide03 Roboto Condensed" panose="02000000000000000000" pitchFamily="2" charset="0"/>
              </a:rPr>
              <a:t> Ph</a:t>
            </a:r>
            <a:r>
              <a:rPr lang="vi-VN" altLang="en-US" sz="2400" b="1" dirty="0">
                <a:solidFill>
                  <a:srgbClr val="D3CADD">
                    <a:lumMod val="10000"/>
                  </a:srgbClr>
                </a:solidFill>
                <a:latin typeface="#9Slide03 Roboto Condensed" panose="02000000000000000000" pitchFamily="2" charset="0"/>
                <a:ea typeface="#9Slide03 Roboto Condensed" panose="02000000000000000000" pitchFamily="2" charset="0"/>
              </a:rPr>
              <a:t>ơ</a:t>
            </a:r>
            <a:r>
              <a:rPr lang="en-US" altLang="en-US" sz="2400" b="1" dirty="0">
                <a:solidFill>
                  <a:srgbClr val="D3CADD">
                    <a:lumMod val="10000"/>
                  </a:srgbClr>
                </a:solidFill>
                <a:latin typeface="#9Slide03 Roboto Condensed" panose="02000000000000000000" pitchFamily="2" charset="0"/>
                <a:ea typeface="#9Slide03 Roboto Condensed" panose="02000000000000000000" pitchFamily="2" charset="0"/>
              </a:rPr>
              <a:t>n</a:t>
            </a:r>
          </a:p>
        </p:txBody>
      </p:sp>
    </p:spTree>
    <p:extLst>
      <p:ext uri="{BB962C8B-B14F-4D97-AF65-F5344CB8AC3E}">
        <p14:creationId xmlns:p14="http://schemas.microsoft.com/office/powerpoint/2010/main" val="140768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36720B-808A-4295-9C9E-71BC0CF2474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23962" y="517207"/>
            <a:ext cx="6581775" cy="3743325"/>
          </a:xfrm>
          <a:prstGeom prst="rect">
            <a:avLst/>
          </a:prstGeom>
        </p:spPr>
      </p:pic>
      <p:sp>
        <p:nvSpPr>
          <p:cNvPr id="9" name="TextBox 8">
            <a:extLst>
              <a:ext uri="{FF2B5EF4-FFF2-40B4-BE49-F238E27FC236}">
                <a16:creationId xmlns:a16="http://schemas.microsoft.com/office/drawing/2014/main" id="{2EB9DD5E-483D-453F-8332-DF130938E054}"/>
              </a:ext>
            </a:extLst>
          </p:cNvPr>
          <p:cNvSpPr txBox="1"/>
          <p:nvPr/>
        </p:nvSpPr>
        <p:spPr>
          <a:xfrm>
            <a:off x="1227344" y="4427673"/>
            <a:ext cx="6750795" cy="430887"/>
          </a:xfrm>
          <a:prstGeom prst="rect">
            <a:avLst/>
          </a:prstGeom>
          <a:noFill/>
        </p:spPr>
        <p:txBody>
          <a:bodyPr wrap="square">
            <a:spAutoFit/>
          </a:bodyPr>
          <a:lstStyle/>
          <a:p>
            <a:pPr algn="ct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Hình</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42.2.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Biểu</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đồ</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l</a:t>
            </a:r>
            <a:r>
              <a:rPr lang="vi-VN" sz="2200" b="1" i="0" dirty="0">
                <a:solidFill>
                  <a:srgbClr val="000000"/>
                </a:solidFill>
                <a:effectLst/>
                <a:latin typeface="#9Slide03 Roboto Condensed" panose="02000000000000000000" pitchFamily="2" charset="0"/>
                <a:ea typeface="#9Slide03 Roboto Condensed" panose="02000000000000000000" pitchFamily="2" charset="0"/>
              </a:rPr>
              <a:t>ượng</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m</a:t>
            </a:r>
            <a:r>
              <a:rPr lang="vi-VN" sz="2200" b="1" i="0" dirty="0">
                <a:solidFill>
                  <a:srgbClr val="000000"/>
                </a:solidFill>
                <a:effectLst/>
                <a:latin typeface="#9Slide03 Roboto Condensed" panose="02000000000000000000" pitchFamily="2" charset="0"/>
                <a:ea typeface="#9Slide03 Roboto Condensed" panose="02000000000000000000" pitchFamily="2" charset="0"/>
              </a:rPr>
              <a:t>ư</a:t>
            </a:r>
            <a:r>
              <a:rPr lang="en-US" sz="2200" b="1" i="0" dirty="0">
                <a:solidFill>
                  <a:srgbClr val="000000"/>
                </a:solidFill>
                <a:effectLst/>
                <a:latin typeface="#9Slide03 Roboto Condensed" panose="02000000000000000000" pitchFamily="2" charset="0"/>
                <a:ea typeface="#9Slide03 Roboto Condensed" panose="02000000000000000000" pitchFamily="2" charset="0"/>
              </a:rPr>
              <a:t>a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tại</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Lai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Châu</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Quảng</a:t>
            </a:r>
            <a:r>
              <a:rPr lang="en-US" sz="2200" b="1" i="0" dirty="0">
                <a:solidFill>
                  <a:srgbClr val="000000"/>
                </a:solidFill>
                <a:effectLst/>
                <a:latin typeface="#9Slide03 Roboto Condensed" panose="02000000000000000000" pitchFamily="2" charset="0"/>
                <a:ea typeface="#9Slide03 Roboto Condensed" panose="02000000000000000000" pitchFamily="2" charset="0"/>
              </a:rPr>
              <a:t> </a:t>
            </a:r>
            <a:r>
              <a:rPr lang="en-US" sz="2200" b="1" i="0" dirty="0" err="1">
                <a:solidFill>
                  <a:srgbClr val="000000"/>
                </a:solidFill>
                <a:effectLst/>
                <a:latin typeface="#9Slide03 Roboto Condensed" panose="02000000000000000000" pitchFamily="2" charset="0"/>
                <a:ea typeface="#9Slide03 Roboto Condensed" panose="02000000000000000000" pitchFamily="2" charset="0"/>
              </a:rPr>
              <a:t>Bình</a:t>
            </a:r>
            <a:endParaRPr lang="vi-VN" sz="2200" b="1" i="0" dirty="0">
              <a:solidFill>
                <a:srgbClr val="000000"/>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72148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par>
                                <p:cTn id="7" presetID="6" presetClass="emph" presetSubtype="0" fill="hold" grpId="0" nodeType="withEffect">
                                  <p:stCondLst>
                                    <p:cond delay="0"/>
                                  </p:stCondLst>
                                  <p:childTnLst>
                                    <p:animScale>
                                      <p:cBhvr>
                                        <p:cTn id="8"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347">
            <a:extLst>
              <a:ext uri="{FF2B5EF4-FFF2-40B4-BE49-F238E27FC236}">
                <a16:creationId xmlns:a16="http://schemas.microsoft.com/office/drawing/2014/main" id="{70E1765A-213F-49D2-8D5C-805DA8EE5FB9}"/>
              </a:ext>
            </a:extLst>
          </p:cNvPr>
          <p:cNvSpPr/>
          <p:nvPr/>
        </p:nvSpPr>
        <p:spPr>
          <a:xfrm flipV="1">
            <a:off x="1128289" y="0"/>
            <a:ext cx="0" cy="5143500"/>
          </a:xfrm>
          <a:prstGeom prst="line">
            <a:avLst/>
          </a:prstGeom>
          <a:noFill/>
          <a:ln w="38100" cap="flat">
            <a:solidFill>
              <a:schemeClr val="tx1">
                <a:lumMod val="10000"/>
                <a:lumOff val="90000"/>
              </a:schemeClr>
            </a:solidFill>
            <a:prstDash val="solid"/>
            <a:miter lim="400000"/>
          </a:ln>
          <a:effectLst/>
        </p:spPr>
        <p:txBody>
          <a:bodyPr wrap="square" lIns="14288" tIns="14288" rIns="14288" bIns="14288"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800">
                <a:solidFill>
                  <a:srgbClr val="000000"/>
                </a:solidFill>
                <a:latin typeface="Helvetica"/>
                <a:ea typeface="Helvetica"/>
                <a:cs typeface="Helvetica"/>
                <a:sym typeface="Helvetica"/>
              </a:defRPr>
            </a:pPr>
            <a:endParaRPr kumimoji="0" sz="422"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a:endParaRPr>
          </a:p>
        </p:txBody>
      </p:sp>
      <p:sp>
        <p:nvSpPr>
          <p:cNvPr id="8" name="Shape 3348">
            <a:extLst>
              <a:ext uri="{FF2B5EF4-FFF2-40B4-BE49-F238E27FC236}">
                <a16:creationId xmlns:a16="http://schemas.microsoft.com/office/drawing/2014/main" id="{04E34BC2-52DF-4CE0-9438-382C519981D7}"/>
              </a:ext>
            </a:extLst>
          </p:cNvPr>
          <p:cNvSpPr/>
          <p:nvPr/>
        </p:nvSpPr>
        <p:spPr>
          <a:xfrm>
            <a:off x="1067947" y="2842105"/>
            <a:ext cx="128765" cy="130302"/>
          </a:xfrm>
          <a:prstGeom prst="ellipse">
            <a:avLst/>
          </a:prstGeom>
          <a:solidFill>
            <a:srgbClr val="00A79D"/>
          </a:solidFill>
          <a:ln w="12700" cap="flat">
            <a:noFill/>
            <a:miter lim="400000"/>
          </a:ln>
          <a:effectLst/>
        </p:spPr>
        <p:txBody>
          <a:bodyPr wrap="square" lIns="0" tIns="0" rIns="0" bIns="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99" b="0" i="0" u="none" strike="noStrike" kern="0" cap="none" spc="0" normalizeH="0" baseline="0" noProof="0" dirty="0">
              <a:ln>
                <a:noFill/>
              </a:ln>
              <a:solidFill>
                <a:srgbClr val="AAAAAA"/>
              </a:solidFill>
              <a:effectLst/>
              <a:uLnTx/>
              <a:uFillTx/>
              <a:latin typeface="Lato Light" panose="020F0502020204030203" pitchFamily="34" charset="0"/>
            </a:endParaRPr>
          </a:p>
        </p:txBody>
      </p:sp>
      <p:sp>
        <p:nvSpPr>
          <p:cNvPr id="9" name="Shape 3349">
            <a:extLst>
              <a:ext uri="{FF2B5EF4-FFF2-40B4-BE49-F238E27FC236}">
                <a16:creationId xmlns:a16="http://schemas.microsoft.com/office/drawing/2014/main" id="{5EE6A220-2ED1-4C7D-BB81-B36B8406E23D}"/>
              </a:ext>
            </a:extLst>
          </p:cNvPr>
          <p:cNvSpPr/>
          <p:nvPr/>
        </p:nvSpPr>
        <p:spPr>
          <a:xfrm>
            <a:off x="1067947" y="1510117"/>
            <a:ext cx="128765" cy="130302"/>
          </a:xfrm>
          <a:prstGeom prst="ellipse">
            <a:avLst/>
          </a:prstGeom>
          <a:solidFill>
            <a:srgbClr val="5CCFFF"/>
          </a:solidFill>
          <a:ln w="12700" cap="flat">
            <a:noFill/>
            <a:miter lim="400000"/>
          </a:ln>
          <a:effectLst/>
        </p:spPr>
        <p:txBody>
          <a:bodyPr wrap="square" lIns="0" tIns="0" rIns="0" bIns="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99" b="0" i="0" u="none" strike="noStrike" kern="0" cap="none" spc="0" normalizeH="0" baseline="0" noProof="0" dirty="0">
              <a:ln>
                <a:noFill/>
              </a:ln>
              <a:solidFill>
                <a:srgbClr val="AAAAAA"/>
              </a:solidFill>
              <a:effectLst/>
              <a:uLnTx/>
              <a:uFillTx/>
              <a:latin typeface="Lato Light" panose="020F0502020204030203" pitchFamily="34" charset="0"/>
            </a:endParaRPr>
          </a:p>
        </p:txBody>
      </p:sp>
      <p:sp>
        <p:nvSpPr>
          <p:cNvPr id="10" name="Shape 3350">
            <a:extLst>
              <a:ext uri="{FF2B5EF4-FFF2-40B4-BE49-F238E27FC236}">
                <a16:creationId xmlns:a16="http://schemas.microsoft.com/office/drawing/2014/main" id="{79BF59C1-4E4F-4373-921D-8FFB23D2F4A1}"/>
              </a:ext>
            </a:extLst>
          </p:cNvPr>
          <p:cNvSpPr/>
          <p:nvPr/>
        </p:nvSpPr>
        <p:spPr>
          <a:xfrm>
            <a:off x="1067947" y="4194945"/>
            <a:ext cx="128765" cy="130302"/>
          </a:xfrm>
          <a:prstGeom prst="ellipse">
            <a:avLst/>
          </a:prstGeom>
          <a:solidFill>
            <a:srgbClr val="8CC731"/>
          </a:solidFill>
          <a:ln w="12700" cap="flat">
            <a:noFill/>
            <a:miter lim="400000"/>
          </a:ln>
          <a:effectLst/>
        </p:spPr>
        <p:txBody>
          <a:bodyPr wrap="square" lIns="0" tIns="0" rIns="0" bIns="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99" b="0" i="0" u="none" strike="noStrike" kern="0" cap="none" spc="0" normalizeH="0" baseline="0" noProof="0" dirty="0">
              <a:ln>
                <a:noFill/>
              </a:ln>
              <a:solidFill>
                <a:srgbClr val="AAAAAA"/>
              </a:solidFill>
              <a:effectLst/>
              <a:uLnTx/>
              <a:uFillTx/>
              <a:latin typeface="Lato Light" panose="020F0502020204030203" pitchFamily="34" charset="0"/>
            </a:endParaRPr>
          </a:p>
        </p:txBody>
      </p:sp>
      <p:sp>
        <p:nvSpPr>
          <p:cNvPr id="11" name="Shape 3355">
            <a:extLst>
              <a:ext uri="{FF2B5EF4-FFF2-40B4-BE49-F238E27FC236}">
                <a16:creationId xmlns:a16="http://schemas.microsoft.com/office/drawing/2014/main" id="{456DF86A-F60B-4122-A892-E0E4F0EC760E}"/>
              </a:ext>
            </a:extLst>
          </p:cNvPr>
          <p:cNvSpPr/>
          <p:nvPr/>
        </p:nvSpPr>
        <p:spPr>
          <a:xfrm>
            <a:off x="1385619" y="1128728"/>
            <a:ext cx="858428" cy="858427"/>
          </a:xfrm>
          <a:prstGeom prst="wedgeEllipseCallout">
            <a:avLst>
              <a:gd name="adj1" fmla="val -59270"/>
              <a:gd name="adj2" fmla="val 1324"/>
            </a:avLst>
          </a:prstGeom>
          <a:solidFill>
            <a:schemeClr val="accent4">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defTabSz="438150" eaLnBrk="1" fontAlgn="auto" latinLnBrk="0" hangingPunct="1">
              <a:lnSpc>
                <a:spcPct val="100000"/>
              </a:lnSpc>
              <a:spcBef>
                <a:spcPts val="0"/>
              </a:spcBef>
              <a:spcAft>
                <a:spcPts val="0"/>
              </a:spcAft>
              <a:buClrTx/>
              <a:buSzTx/>
              <a:buFontTx/>
              <a:buNone/>
              <a:tabLst/>
              <a:defRPr/>
            </a:pPr>
            <a:endParaRPr kumimoji="0" sz="1846" b="0" i="0" u="none" strike="noStrike" kern="0" cap="all" spc="0" normalizeH="0" baseline="0" noProof="0" dirty="0">
              <a:ln>
                <a:noFill/>
              </a:ln>
              <a:solidFill>
                <a:srgbClr val="FFFFFF"/>
              </a:solidFill>
              <a:effectLst/>
              <a:uLnTx/>
              <a:uFillTx/>
              <a:latin typeface="Lato Light" panose="020F0502020204030203" pitchFamily="34" charset="0"/>
            </a:endParaRPr>
          </a:p>
        </p:txBody>
      </p:sp>
      <p:sp>
        <p:nvSpPr>
          <p:cNvPr id="12" name="Shape 3356">
            <a:extLst>
              <a:ext uri="{FF2B5EF4-FFF2-40B4-BE49-F238E27FC236}">
                <a16:creationId xmlns:a16="http://schemas.microsoft.com/office/drawing/2014/main" id="{AE898332-857C-49C1-9AFC-9291F418E680}"/>
              </a:ext>
            </a:extLst>
          </p:cNvPr>
          <p:cNvSpPr/>
          <p:nvPr/>
        </p:nvSpPr>
        <p:spPr>
          <a:xfrm>
            <a:off x="1385619" y="3825821"/>
            <a:ext cx="858428" cy="858427"/>
          </a:xfrm>
          <a:prstGeom prst="wedgeEllipseCallout">
            <a:avLst>
              <a:gd name="adj1" fmla="val -59270"/>
              <a:gd name="adj2" fmla="val 1324"/>
            </a:avLst>
          </a:prstGeom>
          <a:solidFill>
            <a:srgbClr val="8CC73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defTabSz="438150" eaLnBrk="1" fontAlgn="auto" latinLnBrk="0" hangingPunct="1">
              <a:lnSpc>
                <a:spcPct val="100000"/>
              </a:lnSpc>
              <a:spcBef>
                <a:spcPts val="0"/>
              </a:spcBef>
              <a:spcAft>
                <a:spcPts val="0"/>
              </a:spcAft>
              <a:buClrTx/>
              <a:buSzTx/>
              <a:buFontTx/>
              <a:buNone/>
              <a:tabLst/>
              <a:defRPr/>
            </a:pPr>
            <a:endParaRPr kumimoji="0" sz="1846" b="0" i="0" u="none" strike="noStrike" kern="0" cap="all" spc="0" normalizeH="0" baseline="0" noProof="0" dirty="0">
              <a:ln>
                <a:noFill/>
              </a:ln>
              <a:solidFill>
                <a:srgbClr val="FFFFFF"/>
              </a:solidFill>
              <a:effectLst/>
              <a:uLnTx/>
              <a:uFillTx/>
              <a:latin typeface="Lato Light" panose="020F0502020204030203" pitchFamily="34" charset="0"/>
            </a:endParaRPr>
          </a:p>
        </p:txBody>
      </p:sp>
      <p:sp>
        <p:nvSpPr>
          <p:cNvPr id="13" name="Shape 3357">
            <a:extLst>
              <a:ext uri="{FF2B5EF4-FFF2-40B4-BE49-F238E27FC236}">
                <a16:creationId xmlns:a16="http://schemas.microsoft.com/office/drawing/2014/main" id="{3FAFD4D1-3FF2-4DEE-A3D3-DD74C234BCC2}"/>
              </a:ext>
            </a:extLst>
          </p:cNvPr>
          <p:cNvSpPr/>
          <p:nvPr/>
        </p:nvSpPr>
        <p:spPr>
          <a:xfrm>
            <a:off x="1385619" y="2477275"/>
            <a:ext cx="858428" cy="858427"/>
          </a:xfrm>
          <a:prstGeom prst="wedgeEllipseCallout">
            <a:avLst>
              <a:gd name="adj1" fmla="val -59270"/>
              <a:gd name="adj2" fmla="val 1324"/>
            </a:avLst>
          </a:prstGeom>
          <a:solidFill>
            <a:srgbClr val="00A79D"/>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defTabSz="438150" eaLnBrk="1" fontAlgn="auto" latinLnBrk="0" hangingPunct="1">
              <a:lnSpc>
                <a:spcPct val="100000"/>
              </a:lnSpc>
              <a:spcBef>
                <a:spcPts val="0"/>
              </a:spcBef>
              <a:spcAft>
                <a:spcPts val="0"/>
              </a:spcAft>
              <a:buClrTx/>
              <a:buSzTx/>
              <a:buFontTx/>
              <a:buNone/>
              <a:tabLst/>
              <a:defRPr/>
            </a:pPr>
            <a:endParaRPr kumimoji="0" sz="1846" b="0" i="0" u="none" strike="noStrike" kern="0" cap="all" spc="0" normalizeH="0" baseline="0" noProof="0" dirty="0">
              <a:ln>
                <a:noFill/>
              </a:ln>
              <a:solidFill>
                <a:srgbClr val="FFFFFF"/>
              </a:solidFill>
              <a:effectLst/>
              <a:uLnTx/>
              <a:uFillTx/>
              <a:latin typeface="Lato Light" panose="020F0502020204030203" pitchFamily="34" charset="0"/>
            </a:endParaRPr>
          </a:p>
        </p:txBody>
      </p:sp>
      <p:sp>
        <p:nvSpPr>
          <p:cNvPr id="23" name="Rectangle 22">
            <a:extLst>
              <a:ext uri="{FF2B5EF4-FFF2-40B4-BE49-F238E27FC236}">
                <a16:creationId xmlns:a16="http://schemas.microsoft.com/office/drawing/2014/main" id="{9EA404A5-6B65-4425-BDA0-2D86E8369CF6}"/>
              </a:ext>
            </a:extLst>
          </p:cNvPr>
          <p:cNvSpPr/>
          <p:nvPr/>
        </p:nvSpPr>
        <p:spPr>
          <a:xfrm>
            <a:off x="966951" y="325867"/>
            <a:ext cx="8429297" cy="461665"/>
          </a:xfrm>
          <a:prstGeom prst="rect">
            <a:avLst/>
          </a:prstGeom>
        </p:spPr>
        <p:txBody>
          <a:bodyPr wrap="square">
            <a:spAutoFit/>
          </a:bodyPr>
          <a:lstStyle/>
          <a:p>
            <a:pPr marL="0" marR="0" lvl="0" indent="0" algn="ctr" defTabSz="342900" rtl="0" eaLnBrk="1" fontAlgn="auto" latinLnBrk="0" hangingPunct="1">
              <a:lnSpc>
                <a:spcPct val="100000"/>
              </a:lnSpc>
              <a:spcBef>
                <a:spcPts val="450"/>
              </a:spcBef>
              <a:spcAft>
                <a:spcPts val="450"/>
              </a:spcAft>
              <a:buClrTx/>
              <a:buSzTx/>
              <a:buFontTx/>
              <a:buNone/>
              <a:tabLst/>
              <a:defRPr/>
            </a:pPr>
            <a:r>
              <a:rPr kumimoji="0" lang="en-US" sz="2300" b="0" i="0" u="none" strike="noStrike" kern="0" cap="none" spc="0" normalizeH="0" baseline="0" noProof="0" dirty="0">
                <a:ln>
                  <a:noFill/>
                </a:ln>
                <a:solidFill>
                  <a:srgbClr val="00A79D"/>
                </a:solidFill>
                <a:effectLst/>
                <a:uLnTx/>
                <a:uFillTx/>
                <a:latin typeface="#9Slide03 IcielPanton Black" panose="00000A00000000000000" pitchFamily="2" charset="-93"/>
                <a:ea typeface="+mn-ea"/>
                <a:cs typeface="Lato Regular"/>
              </a:rPr>
              <a:t>3. KHÍ HẬU ĐẶC BIỆT DO TÁC ĐỘNG CỦA ĐỊA HÌNH</a:t>
            </a:r>
          </a:p>
        </p:txBody>
      </p:sp>
      <p:sp>
        <p:nvSpPr>
          <p:cNvPr id="24" name="Oval 23">
            <a:extLst>
              <a:ext uri="{FF2B5EF4-FFF2-40B4-BE49-F238E27FC236}">
                <a16:creationId xmlns:a16="http://schemas.microsoft.com/office/drawing/2014/main" id="{86482A24-96F3-45DD-9B76-E9E19959D307}"/>
              </a:ext>
            </a:extLst>
          </p:cNvPr>
          <p:cNvSpPr/>
          <p:nvPr/>
        </p:nvSpPr>
        <p:spPr>
          <a:xfrm>
            <a:off x="1460939" y="1198179"/>
            <a:ext cx="714702" cy="6831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9A65E3-13AF-4753-AF1D-93193F82D139}"/>
              </a:ext>
            </a:extLst>
          </p:cNvPr>
          <p:cNvSpPr/>
          <p:nvPr/>
        </p:nvSpPr>
        <p:spPr>
          <a:xfrm>
            <a:off x="1455684" y="2569779"/>
            <a:ext cx="714702" cy="6831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5D2B5AA-D735-4FCB-89AF-B253FBA9F11E}"/>
              </a:ext>
            </a:extLst>
          </p:cNvPr>
          <p:cNvSpPr/>
          <p:nvPr/>
        </p:nvSpPr>
        <p:spPr>
          <a:xfrm>
            <a:off x="1450429" y="3909848"/>
            <a:ext cx="714702" cy="6831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489423B-5E91-4032-9F76-A89CCFA13657}"/>
              </a:ext>
            </a:extLst>
          </p:cNvPr>
          <p:cNvSpPr txBox="1"/>
          <p:nvPr/>
        </p:nvSpPr>
        <p:spPr>
          <a:xfrm>
            <a:off x="2301765" y="4130493"/>
            <a:ext cx="6516414" cy="430887"/>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Khí hậu thay đổi từ nhiệt đới chân núi tới ôn đới núi cao.</a:t>
            </a:r>
          </a:p>
        </p:txBody>
      </p:sp>
      <p:sp>
        <p:nvSpPr>
          <p:cNvPr id="30" name="TextBox 29">
            <a:extLst>
              <a:ext uri="{FF2B5EF4-FFF2-40B4-BE49-F238E27FC236}">
                <a16:creationId xmlns:a16="http://schemas.microsoft.com/office/drawing/2014/main" id="{DCB63E46-2F8D-480A-986D-73EAB1BA9ECE}"/>
              </a:ext>
            </a:extLst>
          </p:cNvPr>
          <p:cNvSpPr txBox="1"/>
          <p:nvPr/>
        </p:nvSpPr>
        <p:spPr>
          <a:xfrm>
            <a:off x="2238702" y="1243809"/>
            <a:ext cx="6589987" cy="769441"/>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Mùa đông đến muộn và kết thúc sớm, nhiệt độ mùa đông cao hơn miền Bắc và Đông Bắc Bắc Bộ.</a:t>
            </a:r>
          </a:p>
        </p:txBody>
      </p:sp>
      <p:sp>
        <p:nvSpPr>
          <p:cNvPr id="32" name="TextBox 31">
            <a:extLst>
              <a:ext uri="{FF2B5EF4-FFF2-40B4-BE49-F238E27FC236}">
                <a16:creationId xmlns:a16="http://schemas.microsoft.com/office/drawing/2014/main" id="{E6083941-F98C-4B81-8935-EA806F414EA4}"/>
              </a:ext>
            </a:extLst>
          </p:cNvPr>
          <p:cNvSpPr txBox="1"/>
          <p:nvPr/>
        </p:nvSpPr>
        <p:spPr>
          <a:xfrm>
            <a:off x="2291256" y="2620664"/>
            <a:ext cx="6474372" cy="769441"/>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Mùa hạ gió tây nam bị biến tính trở nên khô nóng đặc biệt là vùng ven biển Đông Trường Sơn.</a:t>
            </a:r>
          </a:p>
        </p:txBody>
      </p:sp>
      <p:pic>
        <p:nvPicPr>
          <p:cNvPr id="3074" name="Picture 2" descr="Ice Background png download - 1200*1200 - Free Transparent Cold png  Download. - CleanPNG / KissPNG">
            <a:extLst>
              <a:ext uri="{FF2B5EF4-FFF2-40B4-BE49-F238E27FC236}">
                <a16:creationId xmlns:a16="http://schemas.microsoft.com/office/drawing/2014/main" id="{150DFD95-710C-4039-84FB-077019D5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44" b="100000" l="10000" r="93778">
                        <a14:foregroundMark x1="31778" y1="33556" x2="31778" y2="33556"/>
                        <a14:foregroundMark x1="60778" y1="64778" x2="60778" y2="64778"/>
                      </a14:backgroundRemoval>
                    </a14:imgEffect>
                  </a14:imgLayer>
                </a14:imgProps>
              </a:ext>
              <a:ext uri="{28A0092B-C50C-407E-A947-70E740481C1C}">
                <a14:useLocalDpi xmlns:a14="http://schemas.microsoft.com/office/drawing/2010/main" val="0"/>
              </a:ext>
            </a:extLst>
          </a:blip>
          <a:srcRect/>
          <a:stretch>
            <a:fillRect/>
          </a:stretch>
        </p:blipFill>
        <p:spPr bwMode="auto">
          <a:xfrm>
            <a:off x="1464222" y="1229710"/>
            <a:ext cx="620111" cy="620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rmometer vector sun heat temperature icon ⬇ Vector Image by © avector |  Vector Stock 218328766">
            <a:extLst>
              <a:ext uri="{FF2B5EF4-FFF2-40B4-BE49-F238E27FC236}">
                <a16:creationId xmlns:a16="http://schemas.microsoft.com/office/drawing/2014/main" id="{B1714FB9-EF4C-4E0C-9507-43A2462A3F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000" y1="29000" x2="42000" y2="29000"/>
                        <a14:foregroundMark x1="39188" y1="19412" x2="39188" y2="19412"/>
                        <a14:foregroundMark x1="42000" y1="18588" x2="42000" y2="18588"/>
                        <a14:foregroundMark x1="34813" y1="19824" x2="34813" y2="19824"/>
                        <a14:foregroundMark x1="35438" y1="22059" x2="35438" y2="22059"/>
                        <a14:foregroundMark x1="33500" y1="23882" x2="33500" y2="23882"/>
                        <a14:foregroundMark x1="33500" y1="23882" x2="29625" y2="38235"/>
                        <a14:foregroundMark x1="30062" y1="36353" x2="30938" y2="38412"/>
                        <a14:foregroundMark x1="33500" y1="28588" x2="33500" y2="28588"/>
                        <a14:foregroundMark x1="35875" y1="24706" x2="35875" y2="24706"/>
                        <a14:foregroundMark x1="42438" y1="20235" x2="33750" y2="27176"/>
                        <a14:foregroundMark x1="33750" y1="28176" x2="32625" y2="37588"/>
                        <a14:foregroundMark x1="32625" y1="38412" x2="37875" y2="45588"/>
                        <a14:foregroundMark x1="38938" y1="46412" x2="43500" y2="48000"/>
                        <a14:foregroundMark x1="56938" y1="17588" x2="56938" y2="17588"/>
                        <a14:foregroundMark x1="51125" y1="13882" x2="52375" y2="81353"/>
                        <a14:foregroundMark x1="49125" y1="13059" x2="49125" y2="13059"/>
                        <a14:foregroundMark x1="47438" y1="14706" x2="46125" y2="53118"/>
                        <a14:foregroundMark x1="45250" y1="53529" x2="37875" y2="64176"/>
                        <a14:foregroundMark x1="37188" y1="66824" x2="50438" y2="82353"/>
                        <a14:foregroundMark x1="50875" y1="80706" x2="63250" y2="78647"/>
                        <a14:foregroundMark x1="61500" y1="76824" x2="61500" y2="76824"/>
                        <a14:foregroundMark x1="61313" y1="77647" x2="68250" y2="66588"/>
                        <a14:foregroundMark x1="51563" y1="76647" x2="63063" y2="66824"/>
                        <a14:foregroundMark x1="56313" y1="75412" x2="61313" y2="67000"/>
                        <a14:foregroundMark x1="62625" y1="78235" x2="67625" y2="68647"/>
                        <a14:foregroundMark x1="67188" y1="66588" x2="58250" y2="52941"/>
                        <a14:foregroundMark x1="68063" y1="65412" x2="62375" y2="56176"/>
                        <a14:foregroundMark x1="43313" y1="58059" x2="48938" y2="52118"/>
                        <a14:foregroundMark x1="49125" y1="15941" x2="48938" y2="50471"/>
                        <a14:foregroundMark x1="58250" y1="15706" x2="58938" y2="52529"/>
                        <a14:foregroundMark x1="38500" y1="28824" x2="38500" y2="28824"/>
                        <a14:foregroundMark x1="42438" y1="21647" x2="41750" y2="44353"/>
                        <a14:foregroundMark x1="64563" y1="19000" x2="64563" y2="19000"/>
                        <a14:foregroundMark x1="63063" y1="20235" x2="69313" y2="19000"/>
                        <a14:foregroundMark x1="62625" y1="23882" x2="66313" y2="24941"/>
                        <a14:foregroundMark x1="62625" y1="29412" x2="66500" y2="29235"/>
                        <a14:foregroundMark x1="63063" y1="34118" x2="69750" y2="33941"/>
                        <a14:foregroundMark x1="62187" y1="39235" x2="66313" y2="39235"/>
                        <a14:foregroundMark x1="63063" y1="43941" x2="67188" y2="43706"/>
                        <a14:foregroundMark x1="62375" y1="49235" x2="69750" y2="49235"/>
                      </a14:backgroundRemoval>
                    </a14:imgEffect>
                  </a14:imgLayer>
                </a14:imgProps>
              </a:ext>
              <a:ext uri="{28A0092B-C50C-407E-A947-70E740481C1C}">
                <a14:useLocalDpi xmlns:a14="http://schemas.microsoft.com/office/drawing/2010/main" val="0"/>
              </a:ext>
            </a:extLst>
          </a:blip>
          <a:srcRect/>
          <a:stretch>
            <a:fillRect/>
          </a:stretch>
        </p:blipFill>
        <p:spPr bwMode="auto">
          <a:xfrm>
            <a:off x="1391938" y="2543503"/>
            <a:ext cx="771478" cy="8198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arth Visible Infrared Imaging Radiometer Suite The Blue Marble Satellite  ry Map, earth, leaf Vegetable, food png | PNGEgg">
            <a:extLst>
              <a:ext uri="{FF2B5EF4-FFF2-40B4-BE49-F238E27FC236}">
                <a16:creationId xmlns:a16="http://schemas.microsoft.com/office/drawing/2014/main" id="{6D8173C5-262B-4370-9645-1D613178A62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0" b="96232" l="575" r="98851">
                        <a14:foregroundMark x1="29598" y1="17391" x2="40805" y2="91884"/>
                        <a14:foregroundMark x1="56322" y1="35652" x2="56322" y2="84638"/>
                        <a14:foregroundMark x1="29885" y1="24928" x2="39080" y2="72754"/>
                        <a14:foregroundMark x1="6322" y1="57391" x2="92529" y2="56522"/>
                        <a14:foregroundMark x1="34195" y1="48116" x2="67529" y2="40870"/>
                        <a14:foregroundMark x1="59483" y1="54493" x2="82759" y2="35652"/>
                        <a14:foregroundMark x1="51724" y1="20290" x2="51724" y2="20290"/>
                        <a14:foregroundMark x1="53161" y1="20290" x2="64655" y2="24928"/>
                        <a14:foregroundMark x1="67816" y1="25507" x2="58333" y2="47246"/>
                        <a14:foregroundMark x1="63506" y1="48406" x2="63218" y2="31014"/>
                        <a14:foregroundMark x1="67529" y1="32754" x2="71264" y2="52464"/>
                        <a14:foregroundMark x1="41379" y1="22029" x2="44540" y2="45507"/>
                        <a14:foregroundMark x1="47989" y1="17391" x2="50287" y2="49855"/>
                        <a14:foregroundMark x1="40517" y1="18841" x2="37069" y2="53913"/>
                        <a14:foregroundMark x1="31322" y1="28116" x2="26724" y2="56232"/>
                        <a14:foregroundMark x1="22989" y1="39420" x2="19828" y2="51304"/>
                        <a14:foregroundMark x1="12356" y1="40580" x2="10632" y2="54203"/>
                        <a14:foregroundMark x1="7471" y1="42029" x2="7471" y2="46377"/>
                        <a14:foregroundMark x1="19828" y1="33043" x2="25575" y2="20580"/>
                        <a14:foregroundMark x1="15517" y1="31014" x2="20402" y2="20000"/>
                        <a14:foregroundMark x1="76724" y1="23478" x2="82471" y2="45507"/>
                        <a14:foregroundMark x1="82471" y1="25797" x2="85920" y2="37971"/>
                        <a14:foregroundMark x1="85632" y1="25217" x2="91954" y2="36232"/>
                        <a14:foregroundMark x1="61207" y1="84348" x2="64655" y2="74493"/>
                        <a14:foregroundMark x1="36782" y1="62609" x2="73276" y2="86377"/>
                        <a14:foregroundMark x1="47989" y1="77681" x2="57471" y2="53623"/>
                        <a14:foregroundMark x1="45977" y1="81449" x2="46264" y2="58841"/>
                        <a14:foregroundMark x1="73851" y1="58841" x2="77011" y2="31594"/>
                        <a14:foregroundMark x1="82471" y1="64348" x2="89368" y2="40870"/>
                        <a14:foregroundMark x1="87356" y1="68696" x2="90517" y2="47246"/>
                        <a14:foregroundMark x1="90230" y1="66957" x2="92529" y2="50725"/>
                        <a14:foregroundMark x1="12644" y1="45507" x2="22126" y2="60000"/>
                        <a14:foregroundMark x1="7471" y1="61739" x2="15517" y2="75072"/>
                        <a14:foregroundMark x1="10920" y1="72174" x2="32184" y2="60580"/>
                        <a14:foregroundMark x1="9770" y1="64058" x2="25575" y2="64058"/>
                      </a14:backgroundRemoval>
                    </a14:imgEffect>
                  </a14:imgLayer>
                </a14:imgProps>
              </a:ext>
              <a:ext uri="{28A0092B-C50C-407E-A947-70E740481C1C}">
                <a14:useLocalDpi xmlns:a14="http://schemas.microsoft.com/office/drawing/2010/main" val="0"/>
              </a:ext>
            </a:extLst>
          </a:blip>
          <a:srcRect/>
          <a:stretch>
            <a:fillRect/>
          </a:stretch>
        </p:blipFill>
        <p:spPr bwMode="auto">
          <a:xfrm>
            <a:off x="1451636" y="3888827"/>
            <a:ext cx="724003" cy="71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23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76"/>
                                        </p:tgtEl>
                                        <p:attrNameLst>
                                          <p:attrName>style.visibility</p:attrName>
                                        </p:attrNameLst>
                                      </p:cBhvr>
                                      <p:to>
                                        <p:strVal val="visible"/>
                                      </p:to>
                                    </p:set>
                                    <p:anim calcmode="lin" valueType="num">
                                      <p:cBhvr additive="base">
                                        <p:cTn id="65" dur="500" fill="hold"/>
                                        <p:tgtEl>
                                          <p:spTgt spid="3076"/>
                                        </p:tgtEl>
                                        <p:attrNameLst>
                                          <p:attrName>ppt_x</p:attrName>
                                        </p:attrNameLst>
                                      </p:cBhvr>
                                      <p:tavLst>
                                        <p:tav tm="0">
                                          <p:val>
                                            <p:strVal val="#ppt_x"/>
                                          </p:val>
                                        </p:tav>
                                        <p:tav tm="100000">
                                          <p:val>
                                            <p:strVal val="#ppt_x"/>
                                          </p:val>
                                        </p:tav>
                                      </p:tavLst>
                                    </p:anim>
                                    <p:anim calcmode="lin" valueType="num">
                                      <p:cBhvr additive="base">
                                        <p:cTn id="66" dur="500" fill="hold"/>
                                        <p:tgtEl>
                                          <p:spTgt spid="307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078"/>
                                        </p:tgtEl>
                                        <p:attrNameLst>
                                          <p:attrName>style.visibility</p:attrName>
                                        </p:attrNameLst>
                                      </p:cBhvr>
                                      <p:to>
                                        <p:strVal val="visible"/>
                                      </p:to>
                                    </p:set>
                                    <p:anim calcmode="lin" valueType="num">
                                      <p:cBhvr additive="base">
                                        <p:cTn id="69" dur="500" fill="hold"/>
                                        <p:tgtEl>
                                          <p:spTgt spid="3078"/>
                                        </p:tgtEl>
                                        <p:attrNameLst>
                                          <p:attrName>ppt_x</p:attrName>
                                        </p:attrNameLst>
                                      </p:cBhvr>
                                      <p:tavLst>
                                        <p:tav tm="0">
                                          <p:val>
                                            <p:strVal val="#ppt_x"/>
                                          </p:val>
                                        </p:tav>
                                        <p:tav tm="100000">
                                          <p:val>
                                            <p:strVal val="#ppt_x"/>
                                          </p:val>
                                        </p:tav>
                                      </p:tavLst>
                                    </p:anim>
                                    <p:anim calcmode="lin" valueType="num">
                                      <p:cBhvr additive="base">
                                        <p:cTn id="70" dur="500" fill="hold"/>
                                        <p:tgtEl>
                                          <p:spTgt spid="307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3" grpId="0"/>
      <p:bldP spid="24" grpId="0" animBg="1"/>
      <p:bldP spid="25" grpId="0" animBg="1"/>
      <p:bldP spid="26" grpId="0" animBg="1"/>
      <p:bldP spid="28" grpId="0"/>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029D37-53E1-4A22-AE36-B9584D380008}"/>
              </a:ext>
            </a:extLst>
          </p:cNvPr>
          <p:cNvSpPr/>
          <p:nvPr/>
        </p:nvSpPr>
        <p:spPr>
          <a:xfrm>
            <a:off x="0" y="2018032"/>
            <a:ext cx="5602013" cy="1431161"/>
          </a:xfrm>
          <a:prstGeom prst="rect">
            <a:avLst/>
          </a:prstGeom>
        </p:spPr>
        <p:txBody>
          <a:bodyPr wrap="square">
            <a:spAutoFit/>
          </a:bodyPr>
          <a:lstStyle/>
          <a:p>
            <a:pPr marL="0" marR="0" lvl="0" indent="0" algn="ctr" defTabSz="342900" rtl="0" eaLnBrk="1" fontAlgn="auto" latinLnBrk="0" hangingPunct="1">
              <a:lnSpc>
                <a:spcPct val="100000"/>
              </a:lnSpc>
              <a:buClrTx/>
              <a:buSzTx/>
              <a:buFontTx/>
              <a:buNone/>
              <a:tabLst/>
              <a:defRPr/>
            </a:pPr>
            <a:r>
              <a:rPr kumimoji="0" lang="en-US" sz="29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4. TÀI NGUYÊN PHONG PHÚ ĐANG Đ</a:t>
            </a:r>
            <a:r>
              <a:rPr kumimoji="0" lang="vi-VN" sz="29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ƯỢC</a:t>
            </a:r>
            <a:r>
              <a:rPr kumimoji="0" lang="en-US" sz="29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 ĐIỀU TRA, </a:t>
            </a:r>
          </a:p>
          <a:p>
            <a:pPr marL="0" marR="0" lvl="0" indent="0" algn="ctr" defTabSz="342900" rtl="0" eaLnBrk="1" fontAlgn="auto" latinLnBrk="0" hangingPunct="1">
              <a:lnSpc>
                <a:spcPct val="100000"/>
              </a:lnSpc>
              <a:buClrTx/>
              <a:buSzTx/>
              <a:buFontTx/>
              <a:buNone/>
              <a:tabLst/>
              <a:defRPr/>
            </a:pPr>
            <a:r>
              <a:rPr kumimoji="0" lang="en-US" sz="29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KHAI THÁC</a:t>
            </a:r>
          </a:p>
        </p:txBody>
      </p:sp>
      <p:pic>
        <p:nvPicPr>
          <p:cNvPr id="2050" name="Picture 2" descr="Waterfall Vector SVG Icon (17) - SVG Repo">
            <a:extLst>
              <a:ext uri="{FF2B5EF4-FFF2-40B4-BE49-F238E27FC236}">
                <a16:creationId xmlns:a16="http://schemas.microsoft.com/office/drawing/2014/main" id="{AA713C70-F6CE-432F-822D-274BB85E336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889" r="100000">
                        <a14:foregroundMark x1="30667" y1="18222" x2="30667" y2="18222"/>
                        <a14:foregroundMark x1="52889" y1="8889" x2="71111" y2="38222"/>
                        <a14:foregroundMark x1="74222" y1="22667" x2="74222" y2="22667"/>
                        <a14:foregroundMark x1="28000" y1="20444" x2="28000" y2="20444"/>
                        <a14:foregroundMark x1="15556" y1="43111" x2="15556" y2="43111"/>
                        <a14:foregroundMark x1="6667" y1="37333" x2="4889" y2="64444"/>
                        <a14:foregroundMark x1="24444" y1="36444" x2="39111" y2="40889"/>
                        <a14:foregroundMark x1="24000" y1="26222" x2="22222" y2="13778"/>
                        <a14:foregroundMark x1="79111" y1="32444" x2="92000" y2="58667"/>
                        <a14:foregroundMark x1="94222" y1="36444" x2="98667" y2="52444"/>
                        <a14:foregroundMark x1="52000" y1="25333" x2="63111" y2="38667"/>
                        <a14:foregroundMark x1="74667" y1="74222" x2="80000" y2="56889"/>
                        <a14:foregroundMark x1="88889" y1="66222" x2="80889" y2="66222"/>
                        <a14:foregroundMark x1="76000" y1="38667" x2="76444" y2="41778"/>
                      </a14:backgroundRemoval>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13017" y="1079774"/>
            <a:ext cx="3166405" cy="316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2B760885-A655-4A00-A1B4-E5F696E6C4FE}"/>
              </a:ext>
            </a:extLst>
          </p:cNvPr>
          <p:cNvSpPr/>
          <p:nvPr/>
        </p:nvSpPr>
        <p:spPr>
          <a:xfrm>
            <a:off x="3121573" y="3457904"/>
            <a:ext cx="641131" cy="620111"/>
          </a:xfrm>
          <a:prstGeom prst="ellipse">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4AA5856-EC9A-4768-ABEB-2203D3A6DD41}"/>
              </a:ext>
            </a:extLst>
          </p:cNvPr>
          <p:cNvSpPr/>
          <p:nvPr/>
        </p:nvSpPr>
        <p:spPr>
          <a:xfrm>
            <a:off x="-94593" y="294335"/>
            <a:ext cx="9238593" cy="430887"/>
          </a:xfrm>
          <a:prstGeom prst="rect">
            <a:avLst/>
          </a:prstGeom>
        </p:spPr>
        <p:txBody>
          <a:bodyPr wrap="square">
            <a:spAutoFit/>
          </a:bodyPr>
          <a:lstStyle/>
          <a:p>
            <a:pPr marL="0" marR="0" lvl="0" indent="0" algn="ctr" defTabSz="342900" rtl="0" eaLnBrk="1" fontAlgn="auto" latinLnBrk="0" hangingPunct="1">
              <a:lnSpc>
                <a:spcPct val="100000"/>
              </a:lnSpc>
              <a:buClrTx/>
              <a:buSzTx/>
              <a:buFontTx/>
              <a:buNone/>
              <a:tabLst/>
              <a:defRPr/>
            </a:pPr>
            <a:r>
              <a:rPr kumimoji="0" lang="en-US" sz="22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4. TÀI NGUYÊN PHONG PHÚ ĐANG Đ</a:t>
            </a:r>
            <a:r>
              <a:rPr kumimoji="0" lang="vi-VN" sz="22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ƯỢC</a:t>
            </a:r>
            <a:r>
              <a:rPr kumimoji="0" lang="en-US" sz="22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 ĐIỀU TRA, KHAI THÁC</a:t>
            </a:r>
          </a:p>
        </p:txBody>
      </p:sp>
      <p:sp>
        <p:nvSpPr>
          <p:cNvPr id="29" name="Oval 28">
            <a:extLst>
              <a:ext uri="{FF2B5EF4-FFF2-40B4-BE49-F238E27FC236}">
                <a16:creationId xmlns:a16="http://schemas.microsoft.com/office/drawing/2014/main" id="{72EEC078-B319-42C4-828B-C1029FA9CF6E}"/>
              </a:ext>
            </a:extLst>
          </p:cNvPr>
          <p:cNvSpPr/>
          <p:nvPr/>
        </p:nvSpPr>
        <p:spPr>
          <a:xfrm>
            <a:off x="3069018" y="1345324"/>
            <a:ext cx="2963919" cy="28693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Фигура">
            <a:extLst>
              <a:ext uri="{FF2B5EF4-FFF2-40B4-BE49-F238E27FC236}">
                <a16:creationId xmlns:a16="http://schemas.microsoft.com/office/drawing/2014/main" id="{692DB8E7-4EBE-434B-B22B-FE1E648C951C}"/>
              </a:ext>
            </a:extLst>
          </p:cNvPr>
          <p:cNvSpPr/>
          <p:nvPr/>
        </p:nvSpPr>
        <p:spPr bwMode="auto">
          <a:xfrm>
            <a:off x="3617671" y="862373"/>
            <a:ext cx="1890332" cy="1860878"/>
          </a:xfrm>
          <a:custGeom>
            <a:avLst/>
            <a:gdLst/>
            <a:ahLst/>
            <a:cxnLst>
              <a:cxn ang="0">
                <a:pos x="wd2" y="hd2"/>
              </a:cxn>
              <a:cxn ang="5400000">
                <a:pos x="wd2" y="hd2"/>
              </a:cxn>
              <a:cxn ang="10800000">
                <a:pos x="wd2" y="hd2"/>
              </a:cxn>
              <a:cxn ang="16200000">
                <a:pos x="wd2" y="hd2"/>
              </a:cxn>
            </a:cxnLst>
            <a:rect l="0" t="0" r="r" b="b"/>
            <a:pathLst>
              <a:path w="21429" h="20851" extrusionOk="0">
                <a:moveTo>
                  <a:pt x="1" y="10736"/>
                </a:moveTo>
                <a:cubicBezTo>
                  <a:pt x="-74" y="5791"/>
                  <a:pt x="3035" y="2106"/>
                  <a:pt x="7007" y="666"/>
                </a:cubicBezTo>
                <a:cubicBezTo>
                  <a:pt x="10907" y="-749"/>
                  <a:pt x="15586" y="18"/>
                  <a:pt x="18852" y="3666"/>
                </a:cubicBezTo>
                <a:cubicBezTo>
                  <a:pt x="19974" y="4919"/>
                  <a:pt x="20705" y="6356"/>
                  <a:pt x="21094" y="7850"/>
                </a:cubicBezTo>
                <a:cubicBezTo>
                  <a:pt x="21476" y="9323"/>
                  <a:pt x="21526" y="10854"/>
                  <a:pt x="21272" y="12327"/>
                </a:cubicBezTo>
                <a:cubicBezTo>
                  <a:pt x="20780" y="15178"/>
                  <a:pt x="19147" y="17844"/>
                  <a:pt x="16446" y="19576"/>
                </a:cubicBezTo>
                <a:lnTo>
                  <a:pt x="17659" y="20851"/>
                </a:lnTo>
                <a:lnTo>
                  <a:pt x="11189" y="20851"/>
                </a:lnTo>
                <a:lnTo>
                  <a:pt x="11189" y="14426"/>
                </a:lnTo>
                <a:lnTo>
                  <a:pt x="12489" y="15726"/>
                </a:lnTo>
                <a:cubicBezTo>
                  <a:pt x="14377" y="15044"/>
                  <a:pt x="15587" y="13538"/>
                  <a:pt x="16008" y="11843"/>
                </a:cubicBezTo>
                <a:cubicBezTo>
                  <a:pt x="16411" y="10218"/>
                  <a:pt x="16091" y="8391"/>
                  <a:pt x="14774" y="6995"/>
                </a:cubicBezTo>
                <a:cubicBezTo>
                  <a:pt x="12838" y="4944"/>
                  <a:pt x="10165" y="4773"/>
                  <a:pt x="8134" y="5864"/>
                </a:cubicBezTo>
                <a:cubicBezTo>
                  <a:pt x="7076" y="6433"/>
                  <a:pt x="6213" y="7336"/>
                  <a:pt x="5717" y="8432"/>
                </a:cubicBezTo>
                <a:cubicBezTo>
                  <a:pt x="5210" y="9552"/>
                  <a:pt x="5082" y="10878"/>
                  <a:pt x="5520" y="12293"/>
                </a:cubicBezTo>
                <a:cubicBezTo>
                  <a:pt x="4660" y="11758"/>
                  <a:pt x="3725" y="11352"/>
                  <a:pt x="2745" y="11089"/>
                </a:cubicBezTo>
                <a:cubicBezTo>
                  <a:pt x="1851" y="10849"/>
                  <a:pt x="928" y="10730"/>
                  <a:pt x="1" y="10736"/>
                </a:cubicBezTo>
                <a:close/>
              </a:path>
            </a:pathLst>
          </a:custGeom>
          <a:solidFill>
            <a:srgbClr val="3E8E99"/>
          </a:solidFill>
          <a:ln w="12700" cap="flat">
            <a:noFill/>
            <a:miter lim="400000"/>
          </a:ln>
          <a:effectLst/>
        </p:spPr>
        <p:txBody>
          <a:bodyPr lIns="19046" tIns="19046" rIns="19046" bIns="19046" anchor="ct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2200" b="0" i="0" u="none" strike="noStrike" kern="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Lato Light" panose="020F0502020204030203" pitchFamily="34" charset="0"/>
              <a:sym typeface="Helvetica Light"/>
            </a:endParaRPr>
          </a:p>
        </p:txBody>
      </p:sp>
      <p:sp>
        <p:nvSpPr>
          <p:cNvPr id="31" name="Фигура">
            <a:extLst>
              <a:ext uri="{FF2B5EF4-FFF2-40B4-BE49-F238E27FC236}">
                <a16:creationId xmlns:a16="http://schemas.microsoft.com/office/drawing/2014/main" id="{147349FB-53A1-4979-A01E-3EC7BADCBA5C}"/>
              </a:ext>
            </a:extLst>
          </p:cNvPr>
          <p:cNvSpPr/>
          <p:nvPr/>
        </p:nvSpPr>
        <p:spPr bwMode="auto">
          <a:xfrm>
            <a:off x="2668578" y="1817357"/>
            <a:ext cx="1850405" cy="1891641"/>
          </a:xfrm>
          <a:custGeom>
            <a:avLst/>
            <a:gdLst/>
            <a:ahLst/>
            <a:cxnLst>
              <a:cxn ang="0">
                <a:pos x="wd2" y="hd2"/>
              </a:cxn>
              <a:cxn ang="5400000">
                <a:pos x="wd2" y="hd2"/>
              </a:cxn>
              <a:cxn ang="10800000">
                <a:pos x="wd2" y="hd2"/>
              </a:cxn>
              <a:cxn ang="16200000">
                <a:pos x="wd2" y="hd2"/>
              </a:cxn>
            </a:cxnLst>
            <a:rect l="0" t="0" r="r" b="b"/>
            <a:pathLst>
              <a:path w="21501" h="20867" extrusionOk="0">
                <a:moveTo>
                  <a:pt x="21501" y="3787"/>
                </a:moveTo>
                <a:lnTo>
                  <a:pt x="21501" y="9990"/>
                </a:lnTo>
                <a:lnTo>
                  <a:pt x="14929" y="9990"/>
                </a:lnTo>
                <a:lnTo>
                  <a:pt x="16281" y="8704"/>
                </a:lnTo>
                <a:cubicBezTo>
                  <a:pt x="14580" y="4140"/>
                  <a:pt x="7864" y="3920"/>
                  <a:pt x="5837" y="8362"/>
                </a:cubicBezTo>
                <a:cubicBezTo>
                  <a:pt x="4878" y="10464"/>
                  <a:pt x="5470" y="12605"/>
                  <a:pt x="6862" y="14040"/>
                </a:cubicBezTo>
                <a:cubicBezTo>
                  <a:pt x="8248" y="15468"/>
                  <a:pt x="10429" y="16200"/>
                  <a:pt x="12713" y="15502"/>
                </a:cubicBezTo>
                <a:cubicBezTo>
                  <a:pt x="12159" y="16331"/>
                  <a:pt x="11733" y="17232"/>
                  <a:pt x="11448" y="18175"/>
                </a:cubicBezTo>
                <a:cubicBezTo>
                  <a:pt x="11183" y="19051"/>
                  <a:pt x="11042" y="19956"/>
                  <a:pt x="11027" y="20867"/>
                </a:cubicBezTo>
                <a:cubicBezTo>
                  <a:pt x="7844" y="20900"/>
                  <a:pt x="4992" y="19642"/>
                  <a:pt x="2992" y="17624"/>
                </a:cubicBezTo>
                <a:cubicBezTo>
                  <a:pt x="1979" y="16603"/>
                  <a:pt x="1184" y="15386"/>
                  <a:pt x="666" y="14048"/>
                </a:cubicBezTo>
                <a:cubicBezTo>
                  <a:pt x="145" y="12705"/>
                  <a:pt x="-99" y="11235"/>
                  <a:pt x="38" y="9702"/>
                </a:cubicBezTo>
                <a:cubicBezTo>
                  <a:pt x="256" y="7262"/>
                  <a:pt x="1257" y="5184"/>
                  <a:pt x="2727" y="3588"/>
                </a:cubicBezTo>
                <a:cubicBezTo>
                  <a:pt x="4232" y="1956"/>
                  <a:pt x="6226" y="831"/>
                  <a:pt x="8406" y="316"/>
                </a:cubicBezTo>
                <a:cubicBezTo>
                  <a:pt x="12706" y="-700"/>
                  <a:pt x="17572" y="711"/>
                  <a:pt x="20335" y="4861"/>
                </a:cubicBezTo>
                <a:lnTo>
                  <a:pt x="21501" y="3787"/>
                </a:lnTo>
                <a:close/>
              </a:path>
            </a:pathLst>
          </a:custGeom>
          <a:solidFill>
            <a:srgbClr val="54B8A8"/>
          </a:solidFill>
          <a:ln w="12700" cap="flat">
            <a:noFill/>
            <a:miter lim="400000"/>
          </a:ln>
          <a:effectLst/>
        </p:spPr>
        <p:txBody>
          <a:bodyPr lIns="19046" tIns="19046" rIns="19046" bIns="19046" anchor="ct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2200" b="0" i="0" u="none" strike="noStrike" kern="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Lato Light" panose="020F0502020204030203" pitchFamily="34" charset="0"/>
              <a:sym typeface="Helvetica Light"/>
            </a:endParaRPr>
          </a:p>
        </p:txBody>
      </p:sp>
      <p:sp>
        <p:nvSpPr>
          <p:cNvPr id="32" name="Фигура">
            <a:extLst>
              <a:ext uri="{FF2B5EF4-FFF2-40B4-BE49-F238E27FC236}">
                <a16:creationId xmlns:a16="http://schemas.microsoft.com/office/drawing/2014/main" id="{352E7E7A-5E0B-4D2B-818A-453AD76A7DED}"/>
              </a:ext>
            </a:extLst>
          </p:cNvPr>
          <p:cNvSpPr>
            <a:spLocks/>
          </p:cNvSpPr>
          <p:nvPr/>
        </p:nvSpPr>
        <p:spPr bwMode="auto">
          <a:xfrm>
            <a:off x="4606169" y="1817698"/>
            <a:ext cx="1869255" cy="1891575"/>
          </a:xfrm>
          <a:custGeom>
            <a:avLst/>
            <a:gdLst>
              <a:gd name="T0" fmla="*/ 2266997 w 21467"/>
              <a:gd name="T1" fmla="*/ 2293883 h 21208"/>
              <a:gd name="T2" fmla="*/ 2266997 w 21467"/>
              <a:gd name="T3" fmla="*/ 2293883 h 21208"/>
              <a:gd name="T4" fmla="*/ 2266997 w 21467"/>
              <a:gd name="T5" fmla="*/ 2293883 h 21208"/>
              <a:gd name="T6" fmla="*/ 2266997 w 21467"/>
              <a:gd name="T7" fmla="*/ 2293883 h 2120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67" h="21208" extrusionOk="0">
                <a:moveTo>
                  <a:pt x="10372" y="3"/>
                </a:moveTo>
                <a:cubicBezTo>
                  <a:pt x="10348" y="975"/>
                  <a:pt x="10194" y="1941"/>
                  <a:pt x="9914" y="2875"/>
                </a:cubicBezTo>
                <a:cubicBezTo>
                  <a:pt x="9631" y="3818"/>
                  <a:pt x="9222" y="4720"/>
                  <a:pt x="8697" y="5558"/>
                </a:cubicBezTo>
                <a:cubicBezTo>
                  <a:pt x="10843" y="4811"/>
                  <a:pt x="12957" y="5403"/>
                  <a:pt x="14390" y="6707"/>
                </a:cubicBezTo>
                <a:cubicBezTo>
                  <a:pt x="15803" y="7993"/>
                  <a:pt x="16564" y="9984"/>
                  <a:pt x="15935" y="12092"/>
                </a:cubicBezTo>
                <a:cubicBezTo>
                  <a:pt x="15185" y="14609"/>
                  <a:pt x="13018" y="15950"/>
                  <a:pt x="10791" y="16004"/>
                </a:cubicBezTo>
                <a:cubicBezTo>
                  <a:pt x="9683" y="16031"/>
                  <a:pt x="8573" y="15737"/>
                  <a:pt x="7616" y="15155"/>
                </a:cubicBezTo>
                <a:cubicBezTo>
                  <a:pt x="6612" y="14545"/>
                  <a:pt x="5769" y="13615"/>
                  <a:pt x="5249" y="12354"/>
                </a:cubicBezTo>
                <a:lnTo>
                  <a:pt x="6505" y="11107"/>
                </a:lnTo>
                <a:lnTo>
                  <a:pt x="0" y="11107"/>
                </a:lnTo>
                <a:lnTo>
                  <a:pt x="0" y="17436"/>
                </a:lnTo>
                <a:lnTo>
                  <a:pt x="1358" y="16110"/>
                </a:lnTo>
                <a:cubicBezTo>
                  <a:pt x="3668" y="19863"/>
                  <a:pt x="7726" y="21521"/>
                  <a:pt x="11614" y="21159"/>
                </a:cubicBezTo>
                <a:cubicBezTo>
                  <a:pt x="13439" y="20989"/>
                  <a:pt x="15221" y="20372"/>
                  <a:pt x="16771" y="19348"/>
                </a:cubicBezTo>
                <a:cubicBezTo>
                  <a:pt x="18313" y="18329"/>
                  <a:pt x="19638" y="16901"/>
                  <a:pt x="20512" y="15040"/>
                </a:cubicBezTo>
                <a:cubicBezTo>
                  <a:pt x="21361" y="13233"/>
                  <a:pt x="21600" y="11358"/>
                  <a:pt x="21401" y="9578"/>
                </a:cubicBezTo>
                <a:cubicBezTo>
                  <a:pt x="21204" y="7817"/>
                  <a:pt x="20575" y="6137"/>
                  <a:pt x="19586" y="4691"/>
                </a:cubicBezTo>
                <a:cubicBezTo>
                  <a:pt x="17644" y="1852"/>
                  <a:pt x="14322" y="-79"/>
                  <a:pt x="10372" y="3"/>
                </a:cubicBezTo>
                <a:close/>
              </a:path>
            </a:pathLst>
          </a:custGeom>
          <a:solidFill>
            <a:srgbClr val="4A63A2"/>
          </a:solidFill>
          <a:ln>
            <a:noFill/>
          </a:ln>
        </p:spPr>
        <p:txBody>
          <a:bodyPr lIns="19046" tIns="19046" rIns="19046" bIns="19046"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7F7F7F"/>
              </a:solidFill>
              <a:effectLst/>
              <a:uLnTx/>
              <a:uFillTx/>
              <a:latin typeface="#9Slide03 Roboto Condensed" panose="02000000000000000000" pitchFamily="2" charset="0"/>
              <a:ea typeface="#9Slide03 Roboto Condensed" panose="02000000000000000000" pitchFamily="2" charset="0"/>
            </a:endParaRPr>
          </a:p>
        </p:txBody>
      </p:sp>
      <p:sp>
        <p:nvSpPr>
          <p:cNvPr id="33" name="Фигура">
            <a:extLst>
              <a:ext uri="{FF2B5EF4-FFF2-40B4-BE49-F238E27FC236}">
                <a16:creationId xmlns:a16="http://schemas.microsoft.com/office/drawing/2014/main" id="{EF2CC8E5-47EA-4F58-B686-CC9110A54845}"/>
              </a:ext>
            </a:extLst>
          </p:cNvPr>
          <p:cNvSpPr/>
          <p:nvPr/>
        </p:nvSpPr>
        <p:spPr bwMode="auto">
          <a:xfrm>
            <a:off x="3615707" y="2806378"/>
            <a:ext cx="1894914" cy="1862186"/>
          </a:xfrm>
          <a:custGeom>
            <a:avLst/>
            <a:gdLst/>
            <a:ahLst/>
            <a:cxnLst>
              <a:cxn ang="0">
                <a:pos x="wd2" y="hd2"/>
              </a:cxn>
              <a:cxn ang="5400000">
                <a:pos x="wd2" y="hd2"/>
              </a:cxn>
              <a:cxn ang="10800000">
                <a:pos x="wd2" y="hd2"/>
              </a:cxn>
              <a:cxn ang="16200000">
                <a:pos x="wd2" y="hd2"/>
              </a:cxn>
            </a:cxnLst>
            <a:rect l="0" t="0" r="r" b="b"/>
            <a:pathLst>
              <a:path w="21501" h="21446" extrusionOk="0">
                <a:moveTo>
                  <a:pt x="3765" y="0"/>
                </a:moveTo>
                <a:lnTo>
                  <a:pt x="10283" y="0"/>
                </a:lnTo>
                <a:lnTo>
                  <a:pt x="10283" y="6590"/>
                </a:lnTo>
                <a:lnTo>
                  <a:pt x="8990" y="5343"/>
                </a:lnTo>
                <a:cubicBezTo>
                  <a:pt x="7519" y="5878"/>
                  <a:pt x="6512" y="6832"/>
                  <a:pt x="5929" y="7968"/>
                </a:cubicBezTo>
                <a:cubicBezTo>
                  <a:pt x="5337" y="9121"/>
                  <a:pt x="5179" y="10464"/>
                  <a:pt x="5446" y="11727"/>
                </a:cubicBezTo>
                <a:cubicBezTo>
                  <a:pt x="5970" y="14204"/>
                  <a:pt x="8090" y="16272"/>
                  <a:pt x="11243" y="16062"/>
                </a:cubicBezTo>
                <a:cubicBezTo>
                  <a:pt x="12115" y="16003"/>
                  <a:pt x="12895" y="15724"/>
                  <a:pt x="13572" y="15302"/>
                </a:cubicBezTo>
                <a:cubicBezTo>
                  <a:pt x="14286" y="14856"/>
                  <a:pt x="14889" y="14248"/>
                  <a:pt x="15335" y="13548"/>
                </a:cubicBezTo>
                <a:cubicBezTo>
                  <a:pt x="16207" y="12178"/>
                  <a:pt x="16504" y="10431"/>
                  <a:pt x="15928" y="8703"/>
                </a:cubicBezTo>
                <a:cubicBezTo>
                  <a:pt x="16792" y="9263"/>
                  <a:pt x="17732" y="9692"/>
                  <a:pt x="18718" y="9979"/>
                </a:cubicBezTo>
                <a:cubicBezTo>
                  <a:pt x="19623" y="10242"/>
                  <a:pt x="20559" y="10383"/>
                  <a:pt x="21501" y="10396"/>
                </a:cubicBezTo>
                <a:cubicBezTo>
                  <a:pt x="21505" y="12780"/>
                  <a:pt x="20816" y="14901"/>
                  <a:pt x="19662" y="16639"/>
                </a:cubicBezTo>
                <a:cubicBezTo>
                  <a:pt x="18516" y="18366"/>
                  <a:pt x="16908" y="19721"/>
                  <a:pt x="15053" y="20543"/>
                </a:cubicBezTo>
                <a:cubicBezTo>
                  <a:pt x="13325" y="21308"/>
                  <a:pt x="11408" y="21600"/>
                  <a:pt x="9505" y="21369"/>
                </a:cubicBezTo>
                <a:cubicBezTo>
                  <a:pt x="7408" y="21114"/>
                  <a:pt x="5325" y="20227"/>
                  <a:pt x="3541" y="18603"/>
                </a:cubicBezTo>
                <a:cubicBezTo>
                  <a:pt x="2210" y="17392"/>
                  <a:pt x="1279" y="15930"/>
                  <a:pt x="702" y="14376"/>
                </a:cubicBezTo>
                <a:cubicBezTo>
                  <a:pt x="131" y="12837"/>
                  <a:pt x="-95" y="11201"/>
                  <a:pt x="36" y="9594"/>
                </a:cubicBezTo>
                <a:cubicBezTo>
                  <a:pt x="300" y="6352"/>
                  <a:pt x="2013" y="3238"/>
                  <a:pt x="5065" y="1365"/>
                </a:cubicBezTo>
                <a:lnTo>
                  <a:pt x="3765" y="0"/>
                </a:lnTo>
                <a:close/>
              </a:path>
            </a:pathLst>
          </a:custGeom>
          <a:solidFill>
            <a:srgbClr val="437DB2"/>
          </a:solidFill>
          <a:ln w="12700" cap="flat">
            <a:noFill/>
            <a:miter lim="400000"/>
          </a:ln>
          <a:effectLst/>
        </p:spPr>
        <p:txBody>
          <a:bodyPr lIns="19046" tIns="19046" rIns="19046" bIns="19046" anchor="ctr"/>
          <a:lstStyle/>
          <a:p>
            <a:pPr marL="0" marR="0" lvl="0" indent="0" algn="ctr" defTabSz="685663"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2200" b="0" i="0" u="none" strike="noStrike" kern="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Lato Light" panose="020F0502020204030203" pitchFamily="34" charset="0"/>
              <a:sym typeface="Helvetica Light"/>
            </a:endParaRPr>
          </a:p>
        </p:txBody>
      </p:sp>
      <p:sp>
        <p:nvSpPr>
          <p:cNvPr id="34" name="Фигура">
            <a:extLst>
              <a:ext uri="{FF2B5EF4-FFF2-40B4-BE49-F238E27FC236}">
                <a16:creationId xmlns:a16="http://schemas.microsoft.com/office/drawing/2014/main" id="{24ABB40F-72FC-4F70-A915-847CB8ABE85A}"/>
              </a:ext>
            </a:extLst>
          </p:cNvPr>
          <p:cNvSpPr>
            <a:spLocks/>
          </p:cNvSpPr>
          <p:nvPr/>
        </p:nvSpPr>
        <p:spPr bwMode="auto">
          <a:xfrm>
            <a:off x="3619421" y="1588023"/>
            <a:ext cx="482987" cy="359183"/>
          </a:xfrm>
          <a:custGeom>
            <a:avLst/>
            <a:gdLst>
              <a:gd name="T0" fmla="*/ 585757 w 21579"/>
              <a:gd name="T1" fmla="*/ 435575 h 21600"/>
              <a:gd name="T2" fmla="*/ 585757 w 21579"/>
              <a:gd name="T3" fmla="*/ 435575 h 21600"/>
              <a:gd name="T4" fmla="*/ 585757 w 21579"/>
              <a:gd name="T5" fmla="*/ 435575 h 21600"/>
              <a:gd name="T6" fmla="*/ 585757 w 21579"/>
              <a:gd name="T7" fmla="*/ 43557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9" h="21600" extrusionOk="0">
                <a:moveTo>
                  <a:pt x="21579" y="21600"/>
                </a:moveTo>
                <a:cubicBezTo>
                  <a:pt x="20965" y="19090"/>
                  <a:pt x="20631" y="16471"/>
                  <a:pt x="20586" y="13829"/>
                </a:cubicBezTo>
                <a:cubicBezTo>
                  <a:pt x="20543" y="11244"/>
                  <a:pt x="20778" y="8664"/>
                  <a:pt x="21284" y="6170"/>
                </a:cubicBezTo>
                <a:cubicBezTo>
                  <a:pt x="18128" y="4224"/>
                  <a:pt x="14832" y="2720"/>
                  <a:pt x="11448" y="1683"/>
                </a:cubicBezTo>
                <a:cubicBezTo>
                  <a:pt x="8066" y="648"/>
                  <a:pt x="4614" y="84"/>
                  <a:pt x="1146" y="0"/>
                </a:cubicBezTo>
                <a:cubicBezTo>
                  <a:pt x="743" y="2263"/>
                  <a:pt x="445" y="4557"/>
                  <a:pt x="254" y="6870"/>
                </a:cubicBezTo>
                <a:cubicBezTo>
                  <a:pt x="62" y="9193"/>
                  <a:pt x="-21" y="11531"/>
                  <a:pt x="5" y="13868"/>
                </a:cubicBezTo>
                <a:cubicBezTo>
                  <a:pt x="3936" y="13809"/>
                  <a:pt x="7854" y="14499"/>
                  <a:pt x="11642" y="15919"/>
                </a:cubicBezTo>
                <a:cubicBezTo>
                  <a:pt x="15124" y="17224"/>
                  <a:pt x="18464" y="19134"/>
                  <a:pt x="21579" y="21600"/>
                </a:cubicBezTo>
                <a:close/>
              </a:path>
            </a:pathLst>
          </a:custGeom>
          <a:solidFill>
            <a:srgbClr val="3E8E99">
              <a:lumMod val="75000"/>
            </a:srgbClr>
          </a:solidFill>
          <a:ln>
            <a:noFill/>
          </a:ln>
        </p:spPr>
        <p:txBody>
          <a:bodyPr lIns="19046" tIns="19046" rIns="19046" bIns="19046"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7F7F7F"/>
              </a:solidFill>
              <a:effectLst/>
              <a:uLnTx/>
              <a:uFillTx/>
              <a:latin typeface="#9Slide03 Roboto Condensed" panose="02000000000000000000" pitchFamily="2" charset="0"/>
              <a:ea typeface="#9Slide03 Roboto Condensed" panose="02000000000000000000" pitchFamily="2" charset="0"/>
            </a:endParaRPr>
          </a:p>
        </p:txBody>
      </p:sp>
      <p:sp>
        <p:nvSpPr>
          <p:cNvPr id="35" name="Фигура">
            <a:extLst>
              <a:ext uri="{FF2B5EF4-FFF2-40B4-BE49-F238E27FC236}">
                <a16:creationId xmlns:a16="http://schemas.microsoft.com/office/drawing/2014/main" id="{743192F4-ACE3-49FD-88A1-9CB31710E859}"/>
              </a:ext>
            </a:extLst>
          </p:cNvPr>
          <p:cNvSpPr>
            <a:spLocks/>
          </p:cNvSpPr>
          <p:nvPr/>
        </p:nvSpPr>
        <p:spPr bwMode="auto">
          <a:xfrm>
            <a:off x="3387433" y="3223454"/>
            <a:ext cx="371072" cy="484413"/>
          </a:xfrm>
          <a:custGeom>
            <a:avLst/>
            <a:gdLst>
              <a:gd name="T0" fmla="*/ 450028 w 21600"/>
              <a:gd name="T1" fmla="*/ 587439 h 21579"/>
              <a:gd name="T2" fmla="*/ 450028 w 21600"/>
              <a:gd name="T3" fmla="*/ 587439 h 21579"/>
              <a:gd name="T4" fmla="*/ 450028 w 21600"/>
              <a:gd name="T5" fmla="*/ 587439 h 21579"/>
              <a:gd name="T6" fmla="*/ 450028 w 21600"/>
              <a:gd name="T7" fmla="*/ 587439 h 215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79" extrusionOk="0">
                <a:moveTo>
                  <a:pt x="21600" y="0"/>
                </a:moveTo>
                <a:cubicBezTo>
                  <a:pt x="19109" y="597"/>
                  <a:pt x="16522" y="932"/>
                  <a:pt x="13913" y="995"/>
                </a:cubicBezTo>
                <a:cubicBezTo>
                  <a:pt x="11327" y="1058"/>
                  <a:pt x="8742" y="853"/>
                  <a:pt x="6227" y="387"/>
                </a:cubicBezTo>
                <a:cubicBezTo>
                  <a:pt x="4357" y="3529"/>
                  <a:pt x="2888" y="6802"/>
                  <a:pt x="1843" y="10161"/>
                </a:cubicBezTo>
                <a:cubicBezTo>
                  <a:pt x="803" y="13498"/>
                  <a:pt x="186" y="16905"/>
                  <a:pt x="0" y="20333"/>
                </a:cubicBezTo>
                <a:cubicBezTo>
                  <a:pt x="2248" y="20780"/>
                  <a:pt x="4534" y="21109"/>
                  <a:pt x="6842" y="21316"/>
                </a:cubicBezTo>
                <a:cubicBezTo>
                  <a:pt x="9039" y="21513"/>
                  <a:pt x="11250" y="21600"/>
                  <a:pt x="13462" y="21575"/>
                </a:cubicBezTo>
                <a:cubicBezTo>
                  <a:pt x="13546" y="17890"/>
                  <a:pt x="14247" y="14228"/>
                  <a:pt x="15549" y="10679"/>
                </a:cubicBezTo>
                <a:cubicBezTo>
                  <a:pt x="16926" y="6926"/>
                  <a:pt x="18961" y="3334"/>
                  <a:pt x="21600" y="0"/>
                </a:cubicBezTo>
                <a:close/>
              </a:path>
            </a:pathLst>
          </a:custGeom>
          <a:solidFill>
            <a:srgbClr val="54B8A8">
              <a:lumMod val="75000"/>
            </a:srgbClr>
          </a:solidFill>
          <a:ln>
            <a:noFill/>
          </a:ln>
        </p:spPr>
        <p:txBody>
          <a:bodyPr lIns="19046" tIns="19046" rIns="19046" bIns="19046"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7F7F7F"/>
              </a:solidFill>
              <a:effectLst/>
              <a:uLnTx/>
              <a:uFillTx/>
              <a:latin typeface="#9Slide03 Roboto Condensed" panose="02000000000000000000" pitchFamily="2" charset="0"/>
              <a:ea typeface="#9Slide03 Roboto Condensed" panose="02000000000000000000" pitchFamily="2" charset="0"/>
            </a:endParaRPr>
          </a:p>
        </p:txBody>
      </p:sp>
      <p:sp>
        <p:nvSpPr>
          <p:cNvPr id="36" name="Фигура">
            <a:extLst>
              <a:ext uri="{FF2B5EF4-FFF2-40B4-BE49-F238E27FC236}">
                <a16:creationId xmlns:a16="http://schemas.microsoft.com/office/drawing/2014/main" id="{A6AFBEC5-3AFC-477A-81B1-FB0BD70A5C43}"/>
              </a:ext>
            </a:extLst>
          </p:cNvPr>
          <p:cNvSpPr>
            <a:spLocks/>
          </p:cNvSpPr>
          <p:nvPr/>
        </p:nvSpPr>
        <p:spPr bwMode="auto">
          <a:xfrm>
            <a:off x="5020256" y="3560066"/>
            <a:ext cx="486855" cy="383255"/>
          </a:xfrm>
          <a:custGeom>
            <a:avLst/>
            <a:gdLst>
              <a:gd name="T0" fmla="*/ 590448 w 21574"/>
              <a:gd name="T1" fmla="*/ 464766 h 21600"/>
              <a:gd name="T2" fmla="*/ 590448 w 21574"/>
              <a:gd name="T3" fmla="*/ 464766 h 21600"/>
              <a:gd name="T4" fmla="*/ 590448 w 21574"/>
              <a:gd name="T5" fmla="*/ 464766 h 21600"/>
              <a:gd name="T6" fmla="*/ 590448 w 21574"/>
              <a:gd name="T7" fmla="*/ 46476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4" h="21600" extrusionOk="0">
                <a:moveTo>
                  <a:pt x="21568" y="8485"/>
                </a:moveTo>
                <a:cubicBezTo>
                  <a:pt x="21600" y="10739"/>
                  <a:pt x="21515" y="12993"/>
                  <a:pt x="21313" y="15232"/>
                </a:cubicBezTo>
                <a:cubicBezTo>
                  <a:pt x="21120" y="17377"/>
                  <a:pt x="20820" y="19504"/>
                  <a:pt x="20415" y="21600"/>
                </a:cubicBezTo>
                <a:cubicBezTo>
                  <a:pt x="17022" y="21426"/>
                  <a:pt x="13651" y="20820"/>
                  <a:pt x="10352" y="19792"/>
                </a:cubicBezTo>
                <a:cubicBezTo>
                  <a:pt x="7008" y="18749"/>
                  <a:pt x="3756" y="17277"/>
                  <a:pt x="646" y="15398"/>
                </a:cubicBezTo>
                <a:cubicBezTo>
                  <a:pt x="1044" y="12939"/>
                  <a:pt x="1202" y="10426"/>
                  <a:pt x="1114" y="7918"/>
                </a:cubicBezTo>
                <a:cubicBezTo>
                  <a:pt x="1020" y="5228"/>
                  <a:pt x="646" y="2565"/>
                  <a:pt x="0" y="0"/>
                </a:cubicBezTo>
                <a:cubicBezTo>
                  <a:pt x="3333" y="2760"/>
                  <a:pt x="6962" y="4892"/>
                  <a:pt x="10774" y="6331"/>
                </a:cubicBezTo>
                <a:cubicBezTo>
                  <a:pt x="14281" y="7655"/>
                  <a:pt x="17911" y="8379"/>
                  <a:pt x="21568" y="8485"/>
                </a:cubicBezTo>
                <a:close/>
              </a:path>
            </a:pathLst>
          </a:custGeom>
          <a:solidFill>
            <a:srgbClr val="437DB2">
              <a:lumMod val="75000"/>
            </a:srgbClr>
          </a:solidFill>
          <a:ln>
            <a:noFill/>
          </a:ln>
        </p:spPr>
        <p:txBody>
          <a:bodyPr lIns="19046" tIns="19046" rIns="19046" bIns="19046"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7F7F7F"/>
              </a:solidFill>
              <a:effectLst/>
              <a:uLnTx/>
              <a:uFillTx/>
              <a:latin typeface="#9Slide03 Roboto Condensed" panose="02000000000000000000" pitchFamily="2" charset="0"/>
              <a:ea typeface="#9Slide03 Roboto Condensed" panose="02000000000000000000" pitchFamily="2" charset="0"/>
            </a:endParaRPr>
          </a:p>
        </p:txBody>
      </p:sp>
      <p:sp>
        <p:nvSpPr>
          <p:cNvPr id="37" name="Фигура">
            <a:extLst>
              <a:ext uri="{FF2B5EF4-FFF2-40B4-BE49-F238E27FC236}">
                <a16:creationId xmlns:a16="http://schemas.microsoft.com/office/drawing/2014/main" id="{B8AC586E-E1E6-4E6C-87ED-42087C1BAB57}"/>
              </a:ext>
            </a:extLst>
          </p:cNvPr>
          <p:cNvSpPr>
            <a:spLocks/>
          </p:cNvSpPr>
          <p:nvPr/>
        </p:nvSpPr>
        <p:spPr bwMode="auto">
          <a:xfrm>
            <a:off x="5359907" y="1817381"/>
            <a:ext cx="379120" cy="496315"/>
          </a:xfrm>
          <a:custGeom>
            <a:avLst/>
            <a:gdLst>
              <a:gd name="T0" fmla="*/ 459789 w 21600"/>
              <a:gd name="T1" fmla="*/ 601873 h 21566"/>
              <a:gd name="T2" fmla="*/ 459789 w 21600"/>
              <a:gd name="T3" fmla="*/ 601873 h 21566"/>
              <a:gd name="T4" fmla="*/ 459789 w 21600"/>
              <a:gd name="T5" fmla="*/ 601873 h 21566"/>
              <a:gd name="T6" fmla="*/ 459789 w 21600"/>
              <a:gd name="T7" fmla="*/ 601873 h 2156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66" extrusionOk="0">
                <a:moveTo>
                  <a:pt x="21600" y="971"/>
                </a:moveTo>
                <a:cubicBezTo>
                  <a:pt x="21515" y="4369"/>
                  <a:pt x="20965" y="7751"/>
                  <a:pt x="19961" y="11062"/>
                </a:cubicBezTo>
                <a:cubicBezTo>
                  <a:pt x="18948" y="14404"/>
                  <a:pt x="17476" y="17656"/>
                  <a:pt x="15571" y="20764"/>
                </a:cubicBezTo>
                <a:cubicBezTo>
                  <a:pt x="13115" y="20381"/>
                  <a:pt x="10605" y="20240"/>
                  <a:pt x="8102" y="20343"/>
                </a:cubicBezTo>
                <a:cubicBezTo>
                  <a:pt x="5339" y="20458"/>
                  <a:pt x="2612" y="20869"/>
                  <a:pt x="0" y="21566"/>
                </a:cubicBezTo>
                <a:cubicBezTo>
                  <a:pt x="2626" y="18367"/>
                  <a:pt x="4673" y="14912"/>
                  <a:pt x="6083" y="11294"/>
                </a:cubicBezTo>
                <a:cubicBezTo>
                  <a:pt x="7509" y="7635"/>
                  <a:pt x="8272" y="3844"/>
                  <a:pt x="8350" y="27"/>
                </a:cubicBezTo>
                <a:cubicBezTo>
                  <a:pt x="10487" y="-34"/>
                  <a:pt x="12628" y="8"/>
                  <a:pt x="14759" y="151"/>
                </a:cubicBezTo>
                <a:cubicBezTo>
                  <a:pt x="17061" y="306"/>
                  <a:pt x="19346" y="580"/>
                  <a:pt x="21600" y="971"/>
                </a:cubicBezTo>
                <a:close/>
              </a:path>
            </a:pathLst>
          </a:custGeom>
          <a:solidFill>
            <a:srgbClr val="4A63A2">
              <a:lumMod val="75000"/>
            </a:srgbClr>
          </a:solidFill>
          <a:ln>
            <a:noFill/>
          </a:ln>
        </p:spPr>
        <p:txBody>
          <a:bodyPr lIns="19046" tIns="19046" rIns="19046" bIns="19046" anchor="ctr"/>
          <a:lstStyle/>
          <a:p>
            <a:pPr marL="0" marR="0" lvl="0" indent="0" defTabSz="685663"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7F7F7F"/>
              </a:solidFill>
              <a:effectLst/>
              <a:uLnTx/>
              <a:uFillTx/>
              <a:latin typeface="#9Slide03 Roboto Condensed" panose="02000000000000000000" pitchFamily="2" charset="0"/>
              <a:ea typeface="#9Slide03 Roboto Condensed" panose="02000000000000000000" pitchFamily="2" charset="0"/>
            </a:endParaRPr>
          </a:p>
        </p:txBody>
      </p:sp>
      <p:sp>
        <p:nvSpPr>
          <p:cNvPr id="38" name="Subtitle 2">
            <a:extLst>
              <a:ext uri="{FF2B5EF4-FFF2-40B4-BE49-F238E27FC236}">
                <a16:creationId xmlns:a16="http://schemas.microsoft.com/office/drawing/2014/main" id="{9ED43AAF-9099-4A75-8B4B-CB6375C65328}"/>
              </a:ext>
            </a:extLst>
          </p:cNvPr>
          <p:cNvSpPr txBox="1">
            <a:spLocks/>
          </p:cNvSpPr>
          <p:nvPr/>
        </p:nvSpPr>
        <p:spPr>
          <a:xfrm>
            <a:off x="6557388" y="1727922"/>
            <a:ext cx="2586612" cy="1114408"/>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Sông ngòi của miền có độ dốc lớn, có giá trị cao về thủy điện.</a:t>
            </a:r>
          </a:p>
        </p:txBody>
      </p:sp>
      <p:sp>
        <p:nvSpPr>
          <p:cNvPr id="39" name="TextBox 38">
            <a:extLst>
              <a:ext uri="{FF2B5EF4-FFF2-40B4-BE49-F238E27FC236}">
                <a16:creationId xmlns:a16="http://schemas.microsoft.com/office/drawing/2014/main" id="{BA2F4684-718C-4007-AE50-A4B2E17CD221}"/>
              </a:ext>
            </a:extLst>
          </p:cNvPr>
          <p:cNvSpPr txBox="1"/>
          <p:nvPr/>
        </p:nvSpPr>
        <p:spPr>
          <a:xfrm>
            <a:off x="6488328" y="1285895"/>
            <a:ext cx="1495922" cy="430887"/>
          </a:xfrm>
          <a:prstGeom prst="rect">
            <a:avLst/>
          </a:prstGeom>
          <a:noFill/>
        </p:spPr>
        <p:txBody>
          <a:bodyPr wrap="none" rtlCol="0" anchor="t" anchorCtr="0">
            <a:spAutoFit/>
          </a:bodyPr>
          <a:lstStyle/>
          <a:p>
            <a:pPr defTabSz="685663"/>
            <a:r>
              <a:rPr lang="en-US" sz="2200" b="1" dirty="0">
                <a:solidFill>
                  <a:srgbClr val="4A63A2"/>
                </a:solidFill>
                <a:latin typeface="#9Slide03 Roboto Condensed" panose="02000000000000000000" pitchFamily="2" charset="0"/>
                <a:ea typeface="#9Slide03 Roboto Condensed" panose="02000000000000000000" pitchFamily="2" charset="0"/>
                <a:cs typeface="Poppins" pitchFamily="2" charset="77"/>
              </a:rPr>
              <a:t>SÔNG NGÒI</a:t>
            </a:r>
          </a:p>
        </p:txBody>
      </p:sp>
      <p:sp>
        <p:nvSpPr>
          <p:cNvPr id="40" name="Subtitle 2">
            <a:extLst>
              <a:ext uri="{FF2B5EF4-FFF2-40B4-BE49-F238E27FC236}">
                <a16:creationId xmlns:a16="http://schemas.microsoft.com/office/drawing/2014/main" id="{5651CD17-8A29-4D67-968D-AFEAB8D7970C}"/>
              </a:ext>
            </a:extLst>
          </p:cNvPr>
          <p:cNvSpPr txBox="1">
            <a:spLocks/>
          </p:cNvSpPr>
          <p:nvPr/>
        </p:nvSpPr>
        <p:spPr>
          <a:xfrm>
            <a:off x="6483816" y="3793685"/>
            <a:ext cx="2660184" cy="95795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spcBef>
                <a:spcPts val="0"/>
              </a:spcBef>
            </a:pPr>
            <a:r>
              <a:rPr lang="en-US" sz="2000" dirty="0">
                <a:solidFill>
                  <a:srgbClr val="000000"/>
                </a:solidFill>
                <a:latin typeface="#9Slide03 Roboto Condensed" panose="02000000000000000000" pitchFamily="2" charset="0"/>
                <a:ea typeface="#9Slide03 Roboto Condensed" panose="02000000000000000000" pitchFamily="2" charset="0"/>
              </a:rPr>
              <a:t>H</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àng trăm mỏ và điểm khoáng sản: đất hiếm, crômit, sắt, titan, đá qúy</a:t>
            </a:r>
            <a:r>
              <a:rPr lang="en-US" sz="2000" dirty="0">
                <a:solidFill>
                  <a:srgbClr val="000000"/>
                </a:solidFill>
                <a:latin typeface="#9Slide03 Roboto Condensed" panose="02000000000000000000" pitchFamily="2" charset="0"/>
                <a:ea typeface="#9Slide03 Roboto Condensed" panose="02000000000000000000" pitchFamily="2" charset="0"/>
              </a:rPr>
              <a:t>,..</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p:txBody>
      </p:sp>
      <p:sp>
        <p:nvSpPr>
          <p:cNvPr id="41" name="TextBox 40">
            <a:extLst>
              <a:ext uri="{FF2B5EF4-FFF2-40B4-BE49-F238E27FC236}">
                <a16:creationId xmlns:a16="http://schemas.microsoft.com/office/drawing/2014/main" id="{86F574CC-B77F-4AAB-9DB3-2AD8762894F0}"/>
              </a:ext>
            </a:extLst>
          </p:cNvPr>
          <p:cNvSpPr txBox="1"/>
          <p:nvPr/>
        </p:nvSpPr>
        <p:spPr>
          <a:xfrm>
            <a:off x="6467307" y="3329012"/>
            <a:ext cx="1749197" cy="430887"/>
          </a:xfrm>
          <a:prstGeom prst="rect">
            <a:avLst/>
          </a:prstGeom>
          <a:noFill/>
        </p:spPr>
        <p:txBody>
          <a:bodyPr wrap="none" rtlCol="0" anchor="t" anchorCtr="0">
            <a:spAutoFit/>
          </a:bodyPr>
          <a:lstStyle/>
          <a:p>
            <a:pPr defTabSz="685663"/>
            <a:r>
              <a:rPr lang="en-US" sz="2200" b="1" dirty="0">
                <a:solidFill>
                  <a:srgbClr val="437DB2"/>
                </a:solidFill>
                <a:latin typeface="#9Slide03 Roboto Condensed" panose="02000000000000000000" pitchFamily="2" charset="0"/>
                <a:ea typeface="#9Slide03 Roboto Condensed" panose="02000000000000000000" pitchFamily="2" charset="0"/>
                <a:cs typeface="Poppins" pitchFamily="2" charset="77"/>
              </a:rPr>
              <a:t>KHOÁNG SẢN</a:t>
            </a:r>
          </a:p>
        </p:txBody>
      </p:sp>
      <p:sp>
        <p:nvSpPr>
          <p:cNvPr id="42" name="Subtitle 2">
            <a:extLst>
              <a:ext uri="{FF2B5EF4-FFF2-40B4-BE49-F238E27FC236}">
                <a16:creationId xmlns:a16="http://schemas.microsoft.com/office/drawing/2014/main" id="{4FA5FB35-FDE8-486D-B83C-199143E57F1C}"/>
              </a:ext>
            </a:extLst>
          </p:cNvPr>
          <p:cNvSpPr txBox="1">
            <a:spLocks/>
          </p:cNvSpPr>
          <p:nvPr/>
        </p:nvSpPr>
        <p:spPr>
          <a:xfrm>
            <a:off x="0" y="1722135"/>
            <a:ext cx="2595875" cy="650178"/>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407864">
              <a:lnSpc>
                <a:spcPct val="100000"/>
              </a:lnSpc>
              <a:spcBef>
                <a:spcPts val="0"/>
              </a:spcBef>
            </a:pPr>
            <a:r>
              <a:rPr lang="vi-VN" sz="2000" b="0" i="0" dirty="0">
                <a:solidFill>
                  <a:srgbClr val="000000"/>
                </a:solidFill>
                <a:effectLst/>
                <a:latin typeface="#9Slide03 Roboto Condensed" panose="02000000000000000000" pitchFamily="2" charset="0"/>
                <a:ea typeface="#9Slide03 Roboto Condensed" panose="02000000000000000000" pitchFamily="2" charset="0"/>
              </a:rPr>
              <a:t>Tài nguyên biển của vùng rất giàu có.</a:t>
            </a:r>
            <a:endParaRPr lang="en-US" sz="2000" dirty="0">
              <a:solidFill>
                <a:srgbClr val="7F7F7F"/>
              </a:solidFill>
              <a:latin typeface="#9Slide03 Roboto Condensed" panose="02000000000000000000" pitchFamily="2" charset="0"/>
              <a:ea typeface="#9Slide03 Roboto Condensed" panose="02000000000000000000" pitchFamily="2" charset="0"/>
              <a:cs typeface="Mukta ExtraLight" panose="020B0000000000000000" pitchFamily="34" charset="77"/>
            </a:endParaRPr>
          </a:p>
        </p:txBody>
      </p:sp>
      <p:sp>
        <p:nvSpPr>
          <p:cNvPr id="43" name="TextBox 42">
            <a:extLst>
              <a:ext uri="{FF2B5EF4-FFF2-40B4-BE49-F238E27FC236}">
                <a16:creationId xmlns:a16="http://schemas.microsoft.com/office/drawing/2014/main" id="{58B06613-ACB1-441E-AAB7-B87898DFF92B}"/>
              </a:ext>
            </a:extLst>
          </p:cNvPr>
          <p:cNvSpPr txBox="1"/>
          <p:nvPr/>
        </p:nvSpPr>
        <p:spPr>
          <a:xfrm>
            <a:off x="436428" y="1222833"/>
            <a:ext cx="2225289" cy="430887"/>
          </a:xfrm>
          <a:prstGeom prst="rect">
            <a:avLst/>
          </a:prstGeom>
          <a:noFill/>
        </p:spPr>
        <p:txBody>
          <a:bodyPr wrap="none" rtlCol="0" anchor="t" anchorCtr="0">
            <a:spAutoFit/>
          </a:bodyPr>
          <a:lstStyle/>
          <a:p>
            <a:pPr algn="r" defTabSz="685663"/>
            <a:r>
              <a:rPr lang="en-US" sz="2200" b="1" dirty="0">
                <a:solidFill>
                  <a:srgbClr val="3E8E99"/>
                </a:solidFill>
                <a:latin typeface="#9Slide03 Roboto Condensed" panose="02000000000000000000" pitchFamily="2" charset="0"/>
                <a:ea typeface="#9Slide03 Roboto Condensed" panose="02000000000000000000" pitchFamily="2" charset="0"/>
                <a:cs typeface="Poppins" pitchFamily="2" charset="77"/>
              </a:rPr>
              <a:t>TÀI NGUYÊN BIỂN</a:t>
            </a:r>
          </a:p>
        </p:txBody>
      </p:sp>
      <p:sp>
        <p:nvSpPr>
          <p:cNvPr id="44" name="Subtitle 2">
            <a:extLst>
              <a:ext uri="{FF2B5EF4-FFF2-40B4-BE49-F238E27FC236}">
                <a16:creationId xmlns:a16="http://schemas.microsoft.com/office/drawing/2014/main" id="{80CE9C99-472A-47C5-846A-319F9D316D5C}"/>
              </a:ext>
            </a:extLst>
          </p:cNvPr>
          <p:cNvSpPr txBox="1">
            <a:spLocks/>
          </p:cNvSpPr>
          <p:nvPr/>
        </p:nvSpPr>
        <p:spPr>
          <a:xfrm>
            <a:off x="0" y="3828315"/>
            <a:ext cx="2585364" cy="95795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0"/>
              </a:spcBef>
            </a:pPr>
            <a:r>
              <a:rPr lang="vi-VN" sz="2000" b="0" i="0" dirty="0">
                <a:solidFill>
                  <a:srgbClr val="000000"/>
                </a:solidFill>
                <a:effectLst/>
                <a:latin typeface="#9Slide03 Roboto Condensed" panose="02000000000000000000" pitchFamily="2" charset="0"/>
                <a:ea typeface="#9Slide03 Roboto Condensed" panose="02000000000000000000" pitchFamily="2" charset="0"/>
              </a:rPr>
              <a:t>Miền có đầy đủ hệ thống các vành đai thực vật ở Việt Nam.</a:t>
            </a:r>
          </a:p>
        </p:txBody>
      </p:sp>
      <p:sp>
        <p:nvSpPr>
          <p:cNvPr id="45" name="TextBox 44">
            <a:extLst>
              <a:ext uri="{FF2B5EF4-FFF2-40B4-BE49-F238E27FC236}">
                <a16:creationId xmlns:a16="http://schemas.microsoft.com/office/drawing/2014/main" id="{E921F702-3869-4F17-B0E2-B5C61E624E80}"/>
              </a:ext>
            </a:extLst>
          </p:cNvPr>
          <p:cNvSpPr txBox="1"/>
          <p:nvPr/>
        </p:nvSpPr>
        <p:spPr>
          <a:xfrm>
            <a:off x="1272485" y="3434116"/>
            <a:ext cx="1399742" cy="430887"/>
          </a:xfrm>
          <a:prstGeom prst="rect">
            <a:avLst/>
          </a:prstGeom>
          <a:noFill/>
        </p:spPr>
        <p:txBody>
          <a:bodyPr wrap="none" rtlCol="0" anchor="t" anchorCtr="0">
            <a:spAutoFit/>
          </a:bodyPr>
          <a:lstStyle/>
          <a:p>
            <a:pPr algn="r" defTabSz="685663"/>
            <a:r>
              <a:rPr lang="en-US" sz="2200" b="1" dirty="0">
                <a:solidFill>
                  <a:srgbClr val="54B8A8"/>
                </a:solidFill>
                <a:latin typeface="#9Slide03 Roboto Condensed" panose="02000000000000000000" pitchFamily="2" charset="0"/>
                <a:ea typeface="#9Slide03 Roboto Condensed" panose="02000000000000000000" pitchFamily="2" charset="0"/>
                <a:cs typeface="Poppins" pitchFamily="2" charset="77"/>
              </a:rPr>
              <a:t>THỰC VẬT</a:t>
            </a:r>
          </a:p>
        </p:txBody>
      </p:sp>
      <p:pic>
        <p:nvPicPr>
          <p:cNvPr id="46" name="Picture 2" descr="Free Ganga River Icon of Colored Outline style - Available in SVG, PNG,  EPS, AI &amp;amp; Icon fonts">
            <a:extLst>
              <a:ext uri="{FF2B5EF4-FFF2-40B4-BE49-F238E27FC236}">
                <a16:creationId xmlns:a16="http://schemas.microsoft.com/office/drawing/2014/main" id="{F87D9EFD-D7B7-47BF-83F7-8CCD034F5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579" y="2385139"/>
            <a:ext cx="756745" cy="75674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rom là gì? Ứng dụng của Crom | phukienduongong.com.vn">
            <a:extLst>
              <a:ext uri="{FF2B5EF4-FFF2-40B4-BE49-F238E27FC236}">
                <a16:creationId xmlns:a16="http://schemas.microsoft.com/office/drawing/2014/main" id="{566698E9-563F-49BE-98A7-8455CE3A82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25" l="2125" r="98125">
                        <a14:foregroundMark x1="4750" y1="26266" x2="4750" y2="26266"/>
                        <a14:foregroundMark x1="11875" y1="19512" x2="11875" y2="19512"/>
                        <a14:foregroundMark x1="3875" y1="28143" x2="3875" y2="28143"/>
                        <a14:foregroundMark x1="3125" y1="29644" x2="3125" y2="29644"/>
                        <a14:foregroundMark x1="34750" y1="16323" x2="64750" y2="750"/>
                        <a14:foregroundMark x1="83875" y1="11632" x2="86875" y2="19700"/>
                      </a14:backgroundRemoval>
                    </a14:imgEffect>
                  </a14:imgLayer>
                </a14:imgProps>
              </a:ext>
              <a:ext uri="{28A0092B-C50C-407E-A947-70E740481C1C}">
                <a14:useLocalDpi xmlns:a14="http://schemas.microsoft.com/office/drawing/2010/main" val="0"/>
              </a:ext>
            </a:extLst>
          </a:blip>
          <a:srcRect/>
          <a:stretch>
            <a:fillRect/>
          </a:stretch>
        </p:blipFill>
        <p:spPr bwMode="auto">
          <a:xfrm>
            <a:off x="4099033" y="3496818"/>
            <a:ext cx="856565" cy="5706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8 Places to Find Free Fish Clip Art Images and Graphics">
            <a:extLst>
              <a:ext uri="{FF2B5EF4-FFF2-40B4-BE49-F238E27FC236}">
                <a16:creationId xmlns:a16="http://schemas.microsoft.com/office/drawing/2014/main" id="{E122B282-4F8D-440C-A416-1CC8D04EC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01955"/>
            <a:ext cx="2664592" cy="18042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EMR_7">
            <a:extLst>
              <a:ext uri="{FF2B5EF4-FFF2-40B4-BE49-F238E27FC236}">
                <a16:creationId xmlns:a16="http://schemas.microsoft.com/office/drawing/2014/main" id="{9214A8E0-D080-4C30-86E0-8CFDA6470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7491" y="1429407"/>
            <a:ext cx="784296" cy="7089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ee Clipart - Tree Clipart - Clipartandscrap - Transparent Background Tree  Clipart, HD Png Download - 3126x3842(#6924001) - PngFind">
            <a:extLst>
              <a:ext uri="{FF2B5EF4-FFF2-40B4-BE49-F238E27FC236}">
                <a16:creationId xmlns:a16="http://schemas.microsoft.com/office/drawing/2014/main" id="{A3626E6B-98AA-4080-9734-68A0068F0D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30" b="97062" l="0" r="100000"/>
                    </a14:imgEffect>
                  </a14:imgLayer>
                </a14:imgProps>
              </a:ext>
              <a:ext uri="{28A0092B-C50C-407E-A947-70E740481C1C}">
                <a14:useLocalDpi xmlns:a14="http://schemas.microsoft.com/office/drawing/2010/main" val="0"/>
              </a:ext>
            </a:extLst>
          </a:blip>
          <a:srcRect/>
          <a:stretch>
            <a:fillRect/>
          </a:stretch>
        </p:blipFill>
        <p:spPr bwMode="auto">
          <a:xfrm>
            <a:off x="3239267" y="2322786"/>
            <a:ext cx="705273" cy="9144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Graphic River Clipart Images - King Picture">
            <a:extLst>
              <a:ext uri="{FF2B5EF4-FFF2-40B4-BE49-F238E27FC236}">
                <a16:creationId xmlns:a16="http://schemas.microsoft.com/office/drawing/2014/main" id="{118BDEB9-F344-46C4-9697-F5F885F077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1966" y="2485565"/>
            <a:ext cx="1114884" cy="111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37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ppt_x"/>
                                          </p:val>
                                        </p:tav>
                                        <p:tav tm="100000">
                                          <p:val>
                                            <p:strVal val="#ppt_x"/>
                                          </p:val>
                                        </p:tav>
                                      </p:tavLst>
                                    </p:anim>
                                    <p:anim calcmode="lin" valueType="num">
                                      <p:cBhvr additive="base">
                                        <p:cTn id="76" dur="500" fill="hold"/>
                                        <p:tgtEl>
                                          <p:spTgt spid="4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146"/>
                                        </p:tgtEl>
                                        <p:attrNameLst>
                                          <p:attrName>style.visibility</p:attrName>
                                        </p:attrNameLst>
                                      </p:cBhvr>
                                      <p:to>
                                        <p:strVal val="visible"/>
                                      </p:to>
                                    </p:set>
                                    <p:anim calcmode="lin" valueType="num">
                                      <p:cBhvr additive="base">
                                        <p:cTn id="83" dur="500" fill="hold"/>
                                        <p:tgtEl>
                                          <p:spTgt spid="6146"/>
                                        </p:tgtEl>
                                        <p:attrNameLst>
                                          <p:attrName>ppt_x</p:attrName>
                                        </p:attrNameLst>
                                      </p:cBhvr>
                                      <p:tavLst>
                                        <p:tav tm="0">
                                          <p:val>
                                            <p:strVal val="#ppt_x"/>
                                          </p:val>
                                        </p:tav>
                                        <p:tav tm="100000">
                                          <p:val>
                                            <p:strVal val="#ppt_x"/>
                                          </p:val>
                                        </p:tav>
                                      </p:tavLst>
                                    </p:anim>
                                    <p:anim calcmode="lin" valueType="num">
                                      <p:cBhvr additive="base">
                                        <p:cTn id="84" dur="500" fill="hold"/>
                                        <p:tgtEl>
                                          <p:spTgt spid="614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148"/>
                                        </p:tgtEl>
                                        <p:attrNameLst>
                                          <p:attrName>style.visibility</p:attrName>
                                        </p:attrNameLst>
                                      </p:cBhvr>
                                      <p:to>
                                        <p:strVal val="visible"/>
                                      </p:to>
                                    </p:set>
                                    <p:anim calcmode="lin" valueType="num">
                                      <p:cBhvr additive="base">
                                        <p:cTn id="87" dur="500" fill="hold"/>
                                        <p:tgtEl>
                                          <p:spTgt spid="6148"/>
                                        </p:tgtEl>
                                        <p:attrNameLst>
                                          <p:attrName>ppt_x</p:attrName>
                                        </p:attrNameLst>
                                      </p:cBhvr>
                                      <p:tavLst>
                                        <p:tav tm="0">
                                          <p:val>
                                            <p:strVal val="#ppt_x"/>
                                          </p:val>
                                        </p:tav>
                                        <p:tav tm="100000">
                                          <p:val>
                                            <p:strVal val="#ppt_x"/>
                                          </p:val>
                                        </p:tav>
                                      </p:tavLst>
                                    </p:anim>
                                    <p:anim calcmode="lin" valueType="num">
                                      <p:cBhvr additive="base">
                                        <p:cTn id="88" dur="500" fill="hold"/>
                                        <p:tgtEl>
                                          <p:spTgt spid="614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150"/>
                                        </p:tgtEl>
                                        <p:attrNameLst>
                                          <p:attrName>style.visibility</p:attrName>
                                        </p:attrNameLst>
                                      </p:cBhvr>
                                      <p:to>
                                        <p:strVal val="visible"/>
                                      </p:to>
                                    </p:set>
                                    <p:anim calcmode="lin" valueType="num">
                                      <p:cBhvr additive="base">
                                        <p:cTn id="95" dur="500" fill="hold"/>
                                        <p:tgtEl>
                                          <p:spTgt spid="6150"/>
                                        </p:tgtEl>
                                        <p:attrNameLst>
                                          <p:attrName>ppt_x</p:attrName>
                                        </p:attrNameLst>
                                      </p:cBhvr>
                                      <p:tavLst>
                                        <p:tav tm="0">
                                          <p:val>
                                            <p:strVal val="#ppt_x"/>
                                          </p:val>
                                        </p:tav>
                                        <p:tav tm="100000">
                                          <p:val>
                                            <p:strVal val="#ppt_x"/>
                                          </p:val>
                                        </p:tav>
                                      </p:tavLst>
                                    </p:anim>
                                    <p:anim calcmode="lin" valueType="num">
                                      <p:cBhvr additive="base">
                                        <p:cTn id="96" dur="500" fill="hold"/>
                                        <p:tgtEl>
                                          <p:spTgt spid="615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500" fill="hold"/>
                                        <p:tgtEl>
                                          <p:spTgt spid="54"/>
                                        </p:tgtEl>
                                        <p:attrNameLst>
                                          <p:attrName>ppt_x</p:attrName>
                                        </p:attrNameLst>
                                      </p:cBhvr>
                                      <p:tavLst>
                                        <p:tav tm="0">
                                          <p:val>
                                            <p:strVal val="#ppt_x"/>
                                          </p:val>
                                        </p:tav>
                                        <p:tav tm="100000">
                                          <p:val>
                                            <p:strVal val="#ppt_x"/>
                                          </p:val>
                                        </p:tav>
                                      </p:tavLst>
                                    </p:anim>
                                    <p:anim calcmode="lin" valueType="num">
                                      <p:cBhvr additive="base">
                                        <p:cTn id="10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029D37-53E1-4A22-AE36-B9584D380008}"/>
              </a:ext>
            </a:extLst>
          </p:cNvPr>
          <p:cNvSpPr/>
          <p:nvPr/>
        </p:nvSpPr>
        <p:spPr>
          <a:xfrm>
            <a:off x="-102870" y="1800862"/>
            <a:ext cx="6160770" cy="1077218"/>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9732D"/>
                </a:solidFill>
                <a:effectLst/>
                <a:uLnTx/>
                <a:uFillTx/>
                <a:latin typeface="#9Slide03 IcielPanton Black" panose="00000A00000000000000" pitchFamily="2" charset="-93"/>
                <a:ea typeface="+mn-ea"/>
                <a:cs typeface="Lato Regular"/>
              </a:rPr>
              <a:t>5. BẢO VỆ MÔI TR</a:t>
            </a:r>
            <a:r>
              <a:rPr kumimoji="0" lang="vi-VN" sz="3200" b="0" i="0" u="none" strike="noStrike" kern="0" cap="none" spc="0" normalizeH="0" baseline="0" noProof="0" dirty="0">
                <a:ln>
                  <a:noFill/>
                </a:ln>
                <a:solidFill>
                  <a:srgbClr val="09732D"/>
                </a:solidFill>
                <a:effectLst/>
                <a:uLnTx/>
                <a:uFillTx/>
                <a:latin typeface="#9Slide03 IcielPanton Black" panose="00000A00000000000000" pitchFamily="2" charset="-93"/>
                <a:ea typeface="+mn-ea"/>
                <a:cs typeface="Lato Regular"/>
              </a:rPr>
              <a:t>ƯỜNG</a:t>
            </a:r>
            <a:endParaRPr lang="en-US" sz="3200" kern="0" dirty="0">
              <a:solidFill>
                <a:srgbClr val="09732D"/>
              </a:solidFill>
              <a:latin typeface="#9Slide03 IcielPanton Black" panose="00000A00000000000000" pitchFamily="2" charset="-93"/>
              <a:cs typeface="Lato Regular"/>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9732D"/>
                </a:solidFill>
                <a:effectLst/>
                <a:uLnTx/>
                <a:uFillTx/>
                <a:latin typeface="#9Slide03 IcielPanton Black" panose="00000A00000000000000" pitchFamily="2" charset="-93"/>
                <a:ea typeface="+mn-ea"/>
                <a:cs typeface="Lato Regular"/>
              </a:rPr>
              <a:t> VÀ PHÒNG CHỐNG THIÊN TAI</a:t>
            </a:r>
          </a:p>
        </p:txBody>
      </p:sp>
      <p:pic>
        <p:nvPicPr>
          <p:cNvPr id="7" name="Picture 4">
            <a:extLst>
              <a:ext uri="{FF2B5EF4-FFF2-40B4-BE49-F238E27FC236}">
                <a16:creationId xmlns:a16="http://schemas.microsoft.com/office/drawing/2014/main" id="{4CDCF7B9-0727-4C21-879B-FC5A3D96F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163" y="1097280"/>
            <a:ext cx="4006257" cy="404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291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44D31B-B8EB-4DD9-B767-2248C105395F}"/>
              </a:ext>
            </a:extLst>
          </p:cNvPr>
          <p:cNvGrpSpPr/>
          <p:nvPr/>
        </p:nvGrpSpPr>
        <p:grpSpPr>
          <a:xfrm>
            <a:off x="809626" y="349973"/>
            <a:ext cx="4076700" cy="4443557"/>
            <a:chOff x="6756401" y="933258"/>
            <a:chExt cx="10871200" cy="11849486"/>
          </a:xfrm>
        </p:grpSpPr>
        <p:sp>
          <p:nvSpPr>
            <p:cNvPr id="13" name="Фигура">
              <a:extLst>
                <a:ext uri="{FF2B5EF4-FFF2-40B4-BE49-F238E27FC236}">
                  <a16:creationId xmlns:a16="http://schemas.microsoft.com/office/drawing/2014/main" id="{F2B3EC6F-9E59-4289-B988-34B89A8F3E1E}"/>
                </a:ext>
              </a:extLst>
            </p:cNvPr>
            <p:cNvSpPr/>
            <p:nvPr/>
          </p:nvSpPr>
          <p:spPr bwMode="auto">
            <a:xfrm>
              <a:off x="9893029" y="6853924"/>
              <a:ext cx="5350001" cy="5928820"/>
            </a:xfrm>
            <a:custGeom>
              <a:avLst/>
              <a:gdLst/>
              <a:ahLst/>
              <a:cxnLst>
                <a:cxn ang="0">
                  <a:pos x="wd2" y="hd2"/>
                </a:cxn>
                <a:cxn ang="5400000">
                  <a:pos x="wd2" y="hd2"/>
                </a:cxn>
                <a:cxn ang="10800000">
                  <a:pos x="wd2" y="hd2"/>
                </a:cxn>
                <a:cxn ang="16200000">
                  <a:pos x="wd2" y="hd2"/>
                </a:cxn>
              </a:cxnLst>
              <a:rect l="0" t="0" r="r" b="b"/>
              <a:pathLst>
                <a:path w="21600" h="21456" extrusionOk="0">
                  <a:moveTo>
                    <a:pt x="15721" y="0"/>
                  </a:moveTo>
                  <a:cubicBezTo>
                    <a:pt x="16544" y="627"/>
                    <a:pt x="17484" y="1119"/>
                    <a:pt x="18499" y="1451"/>
                  </a:cubicBezTo>
                  <a:cubicBezTo>
                    <a:pt x="19493" y="1776"/>
                    <a:pt x="20542" y="1944"/>
                    <a:pt x="21600" y="1946"/>
                  </a:cubicBezTo>
                  <a:cubicBezTo>
                    <a:pt x="19837" y="2004"/>
                    <a:pt x="18237" y="2884"/>
                    <a:pt x="17381" y="4267"/>
                  </a:cubicBezTo>
                  <a:cubicBezTo>
                    <a:pt x="16541" y="5625"/>
                    <a:pt x="16540" y="7274"/>
                    <a:pt x="17378" y="8633"/>
                  </a:cubicBezTo>
                  <a:cubicBezTo>
                    <a:pt x="19181" y="11312"/>
                    <a:pt x="19102" y="14404"/>
                    <a:pt x="17662" y="16878"/>
                  </a:cubicBezTo>
                  <a:cubicBezTo>
                    <a:pt x="16216" y="19361"/>
                    <a:pt x="13422" y="21187"/>
                    <a:pt x="9922" y="21431"/>
                  </a:cubicBezTo>
                  <a:cubicBezTo>
                    <a:pt x="7498" y="21600"/>
                    <a:pt x="5213" y="20898"/>
                    <a:pt x="3437" y="19632"/>
                  </a:cubicBezTo>
                  <a:cubicBezTo>
                    <a:pt x="1682" y="18380"/>
                    <a:pt x="417" y="16571"/>
                    <a:pt x="0" y="14450"/>
                  </a:cubicBezTo>
                  <a:cubicBezTo>
                    <a:pt x="1012" y="14085"/>
                    <a:pt x="1953" y="13579"/>
                    <a:pt x="2788" y="12950"/>
                  </a:cubicBezTo>
                  <a:cubicBezTo>
                    <a:pt x="3638" y="12309"/>
                    <a:pt x="4367" y="11549"/>
                    <a:pt x="4947" y="10699"/>
                  </a:cubicBezTo>
                  <a:cubicBezTo>
                    <a:pt x="3681" y="12619"/>
                    <a:pt x="4204" y="14718"/>
                    <a:pt x="5631" y="16063"/>
                  </a:cubicBezTo>
                  <a:cubicBezTo>
                    <a:pt x="7045" y="17396"/>
                    <a:pt x="9321" y="17969"/>
                    <a:pt x="11553" y="17006"/>
                  </a:cubicBezTo>
                  <a:cubicBezTo>
                    <a:pt x="12890" y="16430"/>
                    <a:pt x="13745" y="15367"/>
                    <a:pt x="14099" y="14200"/>
                  </a:cubicBezTo>
                  <a:cubicBezTo>
                    <a:pt x="14445" y="13057"/>
                    <a:pt x="14318" y="11793"/>
                    <a:pt x="13606" y="10663"/>
                  </a:cubicBezTo>
                  <a:cubicBezTo>
                    <a:pt x="12452" y="8863"/>
                    <a:pt x="12079" y="6745"/>
                    <a:pt x="12558" y="4714"/>
                  </a:cubicBezTo>
                  <a:cubicBezTo>
                    <a:pt x="12992" y="2869"/>
                    <a:pt x="14107" y="1209"/>
                    <a:pt x="15721" y="0"/>
                  </a:cubicBezTo>
                  <a:close/>
                </a:path>
              </a:pathLst>
            </a:custGeom>
            <a:solidFill>
              <a:srgbClr val="61DDA8"/>
            </a:solidFill>
            <a:ln w="12700" cap="flat">
              <a:noFill/>
              <a:miter lim="400000"/>
            </a:ln>
            <a:effectLst/>
          </p:spPr>
          <p:txBody>
            <a:bodyPr lIns="19050" tIns="19050" rIns="19050" bIns="19050" anchor="ctr"/>
            <a:lstStyle/>
            <a:p>
              <a:pPr marL="0" marR="0" lvl="0" indent="0" algn="ctr" defTabSz="685646"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4" name="Фигура">
              <a:extLst>
                <a:ext uri="{FF2B5EF4-FFF2-40B4-BE49-F238E27FC236}">
                  <a16:creationId xmlns:a16="http://schemas.microsoft.com/office/drawing/2014/main" id="{405D1CF8-908B-4934-B669-7C60259844C5}"/>
                </a:ext>
              </a:extLst>
            </p:cNvPr>
            <p:cNvSpPr>
              <a:spLocks/>
            </p:cNvSpPr>
            <p:nvPr/>
          </p:nvSpPr>
          <p:spPr bwMode="auto">
            <a:xfrm>
              <a:off x="9109173" y="933258"/>
              <a:ext cx="5381563" cy="5921659"/>
            </a:xfrm>
            <a:custGeom>
              <a:avLst/>
              <a:gdLst>
                <a:gd name="T0" fmla="*/ 2096088 w 21600"/>
                <a:gd name="T1" fmla="*/ 2305926 h 21231"/>
                <a:gd name="T2" fmla="*/ 2096088 w 21600"/>
                <a:gd name="T3" fmla="*/ 2305926 h 21231"/>
                <a:gd name="T4" fmla="*/ 2096088 w 21600"/>
                <a:gd name="T5" fmla="*/ 2305926 h 21231"/>
                <a:gd name="T6" fmla="*/ 2096088 w 21600"/>
                <a:gd name="T7" fmla="*/ 2305926 h 21231"/>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231" extrusionOk="0">
                  <a:moveTo>
                    <a:pt x="5992" y="21231"/>
                  </a:moveTo>
                  <a:cubicBezTo>
                    <a:pt x="5137" y="20591"/>
                    <a:pt x="4161" y="20093"/>
                    <a:pt x="3110" y="19761"/>
                  </a:cubicBezTo>
                  <a:cubicBezTo>
                    <a:pt x="2111" y="19445"/>
                    <a:pt x="1060" y="19283"/>
                    <a:pt x="0" y="19282"/>
                  </a:cubicBezTo>
                  <a:cubicBezTo>
                    <a:pt x="1818" y="19267"/>
                    <a:pt x="3483" y="18368"/>
                    <a:pt x="4344" y="16938"/>
                  </a:cubicBezTo>
                  <a:cubicBezTo>
                    <a:pt x="5176" y="15556"/>
                    <a:pt x="5131" y="13885"/>
                    <a:pt x="4225" y="12541"/>
                  </a:cubicBezTo>
                  <a:cubicBezTo>
                    <a:pt x="1242" y="7834"/>
                    <a:pt x="3942" y="1870"/>
                    <a:pt x="9749" y="341"/>
                  </a:cubicBezTo>
                  <a:cubicBezTo>
                    <a:pt x="12447" y="-369"/>
                    <a:pt x="15187" y="69"/>
                    <a:pt x="17364" y="1299"/>
                  </a:cubicBezTo>
                  <a:cubicBezTo>
                    <a:pt x="19523" y="2518"/>
                    <a:pt x="21129" y="4517"/>
                    <a:pt x="21600" y="6970"/>
                  </a:cubicBezTo>
                  <a:cubicBezTo>
                    <a:pt x="20606" y="7284"/>
                    <a:pt x="19680" y="7750"/>
                    <a:pt x="18864" y="8346"/>
                  </a:cubicBezTo>
                  <a:cubicBezTo>
                    <a:pt x="18010" y="8969"/>
                    <a:pt x="17290" y="9726"/>
                    <a:pt x="16738" y="10578"/>
                  </a:cubicBezTo>
                  <a:cubicBezTo>
                    <a:pt x="17655" y="9092"/>
                    <a:pt x="17520" y="7441"/>
                    <a:pt x="16685" y="6154"/>
                  </a:cubicBezTo>
                  <a:cubicBezTo>
                    <a:pt x="15848" y="4864"/>
                    <a:pt x="14306" y="3936"/>
                    <a:pt x="12403" y="3925"/>
                  </a:cubicBezTo>
                  <a:cubicBezTo>
                    <a:pt x="8403" y="3901"/>
                    <a:pt x="5978" y="7861"/>
                    <a:pt x="8156" y="10858"/>
                  </a:cubicBezTo>
                  <a:cubicBezTo>
                    <a:pt x="9147" y="12465"/>
                    <a:pt x="9514" y="14319"/>
                    <a:pt x="9201" y="16132"/>
                  </a:cubicBezTo>
                  <a:cubicBezTo>
                    <a:pt x="8857" y="18122"/>
                    <a:pt x="7716" y="19934"/>
                    <a:pt x="5992" y="21231"/>
                  </a:cubicBezTo>
                  <a:close/>
                </a:path>
              </a:pathLst>
            </a:custGeom>
            <a:solidFill>
              <a:srgbClr val="1073A3"/>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15" name="Фигура">
              <a:extLst>
                <a:ext uri="{FF2B5EF4-FFF2-40B4-BE49-F238E27FC236}">
                  <a16:creationId xmlns:a16="http://schemas.microsoft.com/office/drawing/2014/main" id="{8CD70DFE-DB83-4B3C-BADC-4538FD74B8ED}"/>
                </a:ext>
              </a:extLst>
            </p:cNvPr>
            <p:cNvSpPr/>
            <p:nvPr/>
          </p:nvSpPr>
          <p:spPr bwMode="auto">
            <a:xfrm>
              <a:off x="11124038" y="2734935"/>
              <a:ext cx="6503563" cy="4123065"/>
            </a:xfrm>
            <a:custGeom>
              <a:avLst/>
              <a:gdLst/>
              <a:ahLst/>
              <a:cxnLst>
                <a:cxn ang="0">
                  <a:pos x="wd2" y="hd2"/>
                </a:cxn>
                <a:cxn ang="5400000">
                  <a:pos x="wd2" y="hd2"/>
                </a:cxn>
                <a:cxn ang="10800000">
                  <a:pos x="wd2" y="hd2"/>
                </a:cxn>
                <a:cxn ang="16200000">
                  <a:pos x="wd2" y="hd2"/>
                </a:cxn>
              </a:cxnLst>
              <a:rect l="0" t="0" r="r" b="b"/>
              <a:pathLst>
                <a:path w="21422" h="21523" extrusionOk="0">
                  <a:moveTo>
                    <a:pt x="0" y="6232"/>
                  </a:moveTo>
                  <a:cubicBezTo>
                    <a:pt x="852" y="8365"/>
                    <a:pt x="2395" y="9541"/>
                    <a:pt x="3977" y="9264"/>
                  </a:cubicBezTo>
                  <a:cubicBezTo>
                    <a:pt x="5363" y="9021"/>
                    <a:pt x="6578" y="7682"/>
                    <a:pt x="7205" y="5707"/>
                  </a:cubicBezTo>
                  <a:cubicBezTo>
                    <a:pt x="8664" y="2005"/>
                    <a:pt x="11089" y="81"/>
                    <a:pt x="13544" y="2"/>
                  </a:cubicBezTo>
                  <a:cubicBezTo>
                    <a:pt x="15996" y="-77"/>
                    <a:pt x="18462" y="1684"/>
                    <a:pt x="20050" y="5252"/>
                  </a:cubicBezTo>
                  <a:cubicBezTo>
                    <a:pt x="21195" y="7823"/>
                    <a:pt x="21600" y="10878"/>
                    <a:pt x="21352" y="13779"/>
                  </a:cubicBezTo>
                  <a:cubicBezTo>
                    <a:pt x="21101" y="16705"/>
                    <a:pt x="20186" y="19492"/>
                    <a:pt x="18649" y="21523"/>
                  </a:cubicBezTo>
                  <a:cubicBezTo>
                    <a:pt x="18006" y="20661"/>
                    <a:pt x="17278" y="19973"/>
                    <a:pt x="16493" y="19488"/>
                  </a:cubicBezTo>
                  <a:cubicBezTo>
                    <a:pt x="15686" y="18988"/>
                    <a:pt x="14832" y="18710"/>
                    <a:pt x="13966" y="18664"/>
                  </a:cubicBezTo>
                  <a:cubicBezTo>
                    <a:pt x="15483" y="18503"/>
                    <a:pt x="16685" y="17116"/>
                    <a:pt x="17322" y="15245"/>
                  </a:cubicBezTo>
                  <a:cubicBezTo>
                    <a:pt x="17952" y="13396"/>
                    <a:pt x="18033" y="11067"/>
                    <a:pt x="17292" y="8991"/>
                  </a:cubicBezTo>
                  <a:cubicBezTo>
                    <a:pt x="15699" y="4522"/>
                    <a:pt x="11621" y="4599"/>
                    <a:pt x="10094" y="9126"/>
                  </a:cubicBezTo>
                  <a:cubicBezTo>
                    <a:pt x="9247" y="11321"/>
                    <a:pt x="7985" y="13037"/>
                    <a:pt x="6488" y="14030"/>
                  </a:cubicBezTo>
                  <a:cubicBezTo>
                    <a:pt x="4708" y="15212"/>
                    <a:pt x="2715" y="15301"/>
                    <a:pt x="895" y="14280"/>
                  </a:cubicBezTo>
                  <a:cubicBezTo>
                    <a:pt x="1040" y="12909"/>
                    <a:pt x="1036" y="11509"/>
                    <a:pt x="884" y="10140"/>
                  </a:cubicBezTo>
                  <a:cubicBezTo>
                    <a:pt x="732" y="8767"/>
                    <a:pt x="433" y="7446"/>
                    <a:pt x="0" y="6232"/>
                  </a:cubicBezTo>
                  <a:close/>
                </a:path>
              </a:pathLst>
            </a:custGeom>
            <a:solidFill>
              <a:srgbClr val="2DADE0"/>
            </a:solidFill>
            <a:ln w="12700" cap="flat">
              <a:noFill/>
              <a:miter lim="400000"/>
            </a:ln>
            <a:effectLst/>
          </p:spPr>
          <p:txBody>
            <a:bodyPr lIns="19050" tIns="19050" rIns="19050" bIns="19050" anchor="ctr"/>
            <a:lstStyle/>
            <a:p>
              <a:pPr marL="0" marR="0" lvl="0" indent="0" algn="ctr" defTabSz="685646"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6" name="Фигура">
              <a:extLst>
                <a:ext uri="{FF2B5EF4-FFF2-40B4-BE49-F238E27FC236}">
                  <a16:creationId xmlns:a16="http://schemas.microsoft.com/office/drawing/2014/main" id="{0914FBF3-9219-43B0-9E2D-67F1F1E83912}"/>
                </a:ext>
              </a:extLst>
            </p:cNvPr>
            <p:cNvSpPr/>
            <p:nvPr/>
          </p:nvSpPr>
          <p:spPr bwMode="auto">
            <a:xfrm>
              <a:off x="12984820" y="4495848"/>
              <a:ext cx="4640742" cy="6481143"/>
            </a:xfrm>
            <a:custGeom>
              <a:avLst/>
              <a:gdLst/>
              <a:ahLst/>
              <a:cxnLst>
                <a:cxn ang="0">
                  <a:pos x="wd2" y="hd2"/>
                </a:cxn>
                <a:cxn ang="5400000">
                  <a:pos x="wd2" y="hd2"/>
                </a:cxn>
                <a:cxn ang="10800000">
                  <a:pos x="wd2" y="hd2"/>
                </a:cxn>
                <a:cxn ang="16200000">
                  <a:pos x="wd2" y="hd2"/>
                </a:cxn>
              </a:cxnLst>
              <a:rect l="0" t="0" r="r" b="b"/>
              <a:pathLst>
                <a:path w="20348" h="21288" extrusionOk="0">
                  <a:moveTo>
                    <a:pt x="5200" y="0"/>
                  </a:moveTo>
                  <a:cubicBezTo>
                    <a:pt x="4379" y="1242"/>
                    <a:pt x="4446" y="2710"/>
                    <a:pt x="5378" y="3907"/>
                  </a:cubicBezTo>
                  <a:cubicBezTo>
                    <a:pt x="6350" y="5155"/>
                    <a:pt x="8121" y="5932"/>
                    <a:pt x="10049" y="5957"/>
                  </a:cubicBezTo>
                  <a:cubicBezTo>
                    <a:pt x="16686" y="5937"/>
                    <a:pt x="21600" y="10577"/>
                    <a:pt x="20065" y="15414"/>
                  </a:cubicBezTo>
                  <a:cubicBezTo>
                    <a:pt x="19354" y="17654"/>
                    <a:pt x="17400" y="19398"/>
                    <a:pt x="14914" y="20386"/>
                  </a:cubicBezTo>
                  <a:cubicBezTo>
                    <a:pt x="12460" y="21361"/>
                    <a:pt x="9480" y="21600"/>
                    <a:pt x="6624" y="20835"/>
                  </a:cubicBezTo>
                  <a:cubicBezTo>
                    <a:pt x="6811" y="19969"/>
                    <a:pt x="6808" y="19086"/>
                    <a:pt x="6613" y="18221"/>
                  </a:cubicBezTo>
                  <a:cubicBezTo>
                    <a:pt x="6407" y="17303"/>
                    <a:pt x="5989" y="16419"/>
                    <a:pt x="5377" y="15608"/>
                  </a:cubicBezTo>
                  <a:cubicBezTo>
                    <a:pt x="6477" y="17113"/>
                    <a:pt x="8517" y="17801"/>
                    <a:pt x="10490" y="17694"/>
                  </a:cubicBezTo>
                  <a:cubicBezTo>
                    <a:pt x="12437" y="17588"/>
                    <a:pt x="14296" y="16710"/>
                    <a:pt x="15153" y="15140"/>
                  </a:cubicBezTo>
                  <a:cubicBezTo>
                    <a:pt x="15879" y="13810"/>
                    <a:pt x="15584" y="12423"/>
                    <a:pt x="14648" y="11362"/>
                  </a:cubicBezTo>
                  <a:cubicBezTo>
                    <a:pt x="13673" y="10255"/>
                    <a:pt x="12000" y="9495"/>
                    <a:pt x="10002" y="9508"/>
                  </a:cubicBezTo>
                  <a:cubicBezTo>
                    <a:pt x="7494" y="9514"/>
                    <a:pt x="5074" y="8822"/>
                    <a:pt x="3209" y="7567"/>
                  </a:cubicBezTo>
                  <a:cubicBezTo>
                    <a:pt x="1505" y="6420"/>
                    <a:pt x="373" y="4872"/>
                    <a:pt x="0" y="3179"/>
                  </a:cubicBezTo>
                  <a:cubicBezTo>
                    <a:pt x="1075" y="2889"/>
                    <a:pt x="2077" y="2464"/>
                    <a:pt x="2963" y="1922"/>
                  </a:cubicBezTo>
                  <a:cubicBezTo>
                    <a:pt x="3848" y="1381"/>
                    <a:pt x="4605" y="731"/>
                    <a:pt x="5200" y="0"/>
                  </a:cubicBezTo>
                  <a:close/>
                </a:path>
              </a:pathLst>
            </a:custGeom>
            <a:solidFill>
              <a:srgbClr val="6ACEE3"/>
            </a:solidFill>
            <a:ln w="12700" cap="flat">
              <a:noFill/>
              <a:miter lim="400000"/>
            </a:ln>
            <a:effectLst/>
          </p:spPr>
          <p:txBody>
            <a:bodyPr lIns="19050" tIns="19050" rIns="19050" bIns="19050" anchor="ctr"/>
            <a:lstStyle/>
            <a:p>
              <a:pPr marL="0" marR="0" lvl="0" indent="0" algn="ctr" defTabSz="685646"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7" name="Фигура">
              <a:extLst>
                <a:ext uri="{FF2B5EF4-FFF2-40B4-BE49-F238E27FC236}">
                  <a16:creationId xmlns:a16="http://schemas.microsoft.com/office/drawing/2014/main" id="{8C33C453-9CDC-4B1C-94C0-CF52CB45F6E6}"/>
                </a:ext>
              </a:extLst>
            </p:cNvPr>
            <p:cNvSpPr>
              <a:spLocks/>
            </p:cNvSpPr>
            <p:nvPr/>
          </p:nvSpPr>
          <p:spPr bwMode="auto">
            <a:xfrm>
              <a:off x="6756401" y="6854716"/>
              <a:ext cx="6502754" cy="4123490"/>
            </a:xfrm>
            <a:custGeom>
              <a:avLst/>
              <a:gdLst>
                <a:gd name="T0" fmla="*/ 2532785 w 21419"/>
                <a:gd name="T1" fmla="*/ 1605709 h 21413"/>
                <a:gd name="T2" fmla="*/ 2532785 w 21419"/>
                <a:gd name="T3" fmla="*/ 1605709 h 21413"/>
                <a:gd name="T4" fmla="*/ 2532785 w 21419"/>
                <a:gd name="T5" fmla="*/ 1605709 h 21413"/>
                <a:gd name="T6" fmla="*/ 2532785 w 21419"/>
                <a:gd name="T7" fmla="*/ 1605709 h 2141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19" h="21413" extrusionOk="0">
                  <a:moveTo>
                    <a:pt x="20522" y="7210"/>
                  </a:moveTo>
                  <a:cubicBezTo>
                    <a:pt x="20382" y="8533"/>
                    <a:pt x="20381" y="9882"/>
                    <a:pt x="20519" y="11205"/>
                  </a:cubicBezTo>
                  <a:cubicBezTo>
                    <a:pt x="20666" y="12627"/>
                    <a:pt x="20971" y="13997"/>
                    <a:pt x="21419" y="15252"/>
                  </a:cubicBezTo>
                  <a:cubicBezTo>
                    <a:pt x="20660" y="13260"/>
                    <a:pt x="19276" y="12072"/>
                    <a:pt x="17803" y="12147"/>
                  </a:cubicBezTo>
                  <a:cubicBezTo>
                    <a:pt x="16365" y="12220"/>
                    <a:pt x="15058" y="13490"/>
                    <a:pt x="14370" y="15483"/>
                  </a:cubicBezTo>
                  <a:cubicBezTo>
                    <a:pt x="12950" y="19190"/>
                    <a:pt x="10560" y="21197"/>
                    <a:pt x="8105" y="21396"/>
                  </a:cubicBezTo>
                  <a:cubicBezTo>
                    <a:pt x="5597" y="21600"/>
                    <a:pt x="3037" y="19918"/>
                    <a:pt x="1398" y="16324"/>
                  </a:cubicBezTo>
                  <a:cubicBezTo>
                    <a:pt x="224" y="13749"/>
                    <a:pt x="-181" y="10664"/>
                    <a:pt x="72" y="7737"/>
                  </a:cubicBezTo>
                  <a:cubicBezTo>
                    <a:pt x="323" y="4828"/>
                    <a:pt x="1226" y="2053"/>
                    <a:pt x="2741" y="0"/>
                  </a:cubicBezTo>
                  <a:cubicBezTo>
                    <a:pt x="3429" y="905"/>
                    <a:pt x="4212" y="1616"/>
                    <a:pt x="5054" y="2102"/>
                  </a:cubicBezTo>
                  <a:cubicBezTo>
                    <a:pt x="5896" y="2589"/>
                    <a:pt x="6786" y="2843"/>
                    <a:pt x="7683" y="2852"/>
                  </a:cubicBezTo>
                  <a:cubicBezTo>
                    <a:pt x="5872" y="2837"/>
                    <a:pt x="4481" y="4579"/>
                    <a:pt x="3898" y="6861"/>
                  </a:cubicBezTo>
                  <a:cubicBezTo>
                    <a:pt x="3289" y="9244"/>
                    <a:pt x="3573" y="12141"/>
                    <a:pt x="4982" y="14145"/>
                  </a:cubicBezTo>
                  <a:cubicBezTo>
                    <a:pt x="5981" y="15565"/>
                    <a:pt x="7279" y="16002"/>
                    <a:pt x="8469" y="15629"/>
                  </a:cubicBezTo>
                  <a:cubicBezTo>
                    <a:pt x="9618" y="15270"/>
                    <a:pt x="10676" y="14152"/>
                    <a:pt x="11303" y="12360"/>
                  </a:cubicBezTo>
                  <a:cubicBezTo>
                    <a:pt x="12282" y="9786"/>
                    <a:pt x="13832" y="7876"/>
                    <a:pt x="15653" y="6999"/>
                  </a:cubicBezTo>
                  <a:cubicBezTo>
                    <a:pt x="17247" y="6231"/>
                    <a:pt x="18957" y="6306"/>
                    <a:pt x="20522" y="7210"/>
                  </a:cubicBezTo>
                  <a:close/>
                </a:path>
              </a:pathLst>
            </a:custGeom>
            <a:solidFill>
              <a:srgbClr val="FFD253"/>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18" name="Фигура">
              <a:extLst>
                <a:ext uri="{FF2B5EF4-FFF2-40B4-BE49-F238E27FC236}">
                  <a16:creationId xmlns:a16="http://schemas.microsoft.com/office/drawing/2014/main" id="{9C4798E3-74EE-46EF-8B26-393E981CD511}"/>
                </a:ext>
              </a:extLst>
            </p:cNvPr>
            <p:cNvSpPr/>
            <p:nvPr/>
          </p:nvSpPr>
          <p:spPr bwMode="auto">
            <a:xfrm>
              <a:off x="6758438" y="2724744"/>
              <a:ext cx="4636667" cy="6546362"/>
            </a:xfrm>
            <a:custGeom>
              <a:avLst/>
              <a:gdLst/>
              <a:ahLst/>
              <a:cxnLst>
                <a:cxn ang="0">
                  <a:pos x="wd2" y="hd2"/>
                </a:cxn>
                <a:cxn ang="5400000">
                  <a:pos x="wd2" y="hd2"/>
                </a:cxn>
                <a:cxn ang="10800000">
                  <a:pos x="wd2" y="hd2"/>
                </a:cxn>
                <a:cxn ang="16200000">
                  <a:pos x="wd2" y="hd2"/>
                </a:cxn>
              </a:cxnLst>
              <a:rect l="0" t="0" r="r" b="b"/>
              <a:pathLst>
                <a:path w="21504" h="21141" extrusionOk="0">
                  <a:moveTo>
                    <a:pt x="21504" y="17815"/>
                  </a:moveTo>
                  <a:cubicBezTo>
                    <a:pt x="20358" y="18103"/>
                    <a:pt x="19290" y="18522"/>
                    <a:pt x="18344" y="19057"/>
                  </a:cubicBezTo>
                  <a:cubicBezTo>
                    <a:pt x="17318" y="19637"/>
                    <a:pt x="16452" y="20344"/>
                    <a:pt x="15791" y="21141"/>
                  </a:cubicBezTo>
                  <a:cubicBezTo>
                    <a:pt x="16842" y="19927"/>
                    <a:pt x="16889" y="18416"/>
                    <a:pt x="15912" y="17172"/>
                  </a:cubicBezTo>
                  <a:cubicBezTo>
                    <a:pt x="14891" y="15871"/>
                    <a:pt x="12920" y="15070"/>
                    <a:pt x="10791" y="15092"/>
                  </a:cubicBezTo>
                  <a:cubicBezTo>
                    <a:pt x="7898" y="15105"/>
                    <a:pt x="5265" y="14320"/>
                    <a:pt x="3322" y="13032"/>
                  </a:cubicBezTo>
                  <a:cubicBezTo>
                    <a:pt x="1347" y="11723"/>
                    <a:pt x="81" y="9892"/>
                    <a:pt x="4" y="7843"/>
                  </a:cubicBezTo>
                  <a:cubicBezTo>
                    <a:pt x="-96" y="5178"/>
                    <a:pt x="1696" y="2876"/>
                    <a:pt x="4450" y="1466"/>
                  </a:cubicBezTo>
                  <a:cubicBezTo>
                    <a:pt x="7229" y="43"/>
                    <a:pt x="10966" y="-459"/>
                    <a:pt x="14582" y="474"/>
                  </a:cubicBezTo>
                  <a:cubicBezTo>
                    <a:pt x="14376" y="1269"/>
                    <a:pt x="14353" y="2083"/>
                    <a:pt x="14514" y="2884"/>
                  </a:cubicBezTo>
                  <a:cubicBezTo>
                    <a:pt x="14687" y="3738"/>
                    <a:pt x="15066" y="4565"/>
                    <a:pt x="15636" y="5330"/>
                  </a:cubicBezTo>
                  <a:cubicBezTo>
                    <a:pt x="13142" y="2756"/>
                    <a:pt x="7583" y="3025"/>
                    <a:pt x="5625" y="5815"/>
                  </a:cubicBezTo>
                  <a:cubicBezTo>
                    <a:pt x="3737" y="8505"/>
                    <a:pt x="6605" y="11633"/>
                    <a:pt x="10904" y="11572"/>
                  </a:cubicBezTo>
                  <a:cubicBezTo>
                    <a:pt x="13526" y="11561"/>
                    <a:pt x="16063" y="12223"/>
                    <a:pt x="18030" y="13430"/>
                  </a:cubicBezTo>
                  <a:cubicBezTo>
                    <a:pt x="19883" y="14568"/>
                    <a:pt x="21110" y="16118"/>
                    <a:pt x="21504" y="17815"/>
                  </a:cubicBezTo>
                  <a:close/>
                </a:path>
              </a:pathLst>
            </a:custGeom>
            <a:solidFill>
              <a:srgbClr val="FF8F10"/>
            </a:solidFill>
            <a:ln w="12700" cap="flat">
              <a:noFill/>
              <a:miter lim="400000"/>
            </a:ln>
            <a:effectLst/>
          </p:spPr>
          <p:txBody>
            <a:bodyPr lIns="19050" tIns="19050" rIns="19050" bIns="19050" anchor="ctr"/>
            <a:lstStyle/>
            <a:p>
              <a:pPr marL="0" marR="0" lvl="0" indent="0" algn="ctr" defTabSz="685646"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9" name="Фигура">
              <a:extLst>
                <a:ext uri="{FF2B5EF4-FFF2-40B4-BE49-F238E27FC236}">
                  <a16:creationId xmlns:a16="http://schemas.microsoft.com/office/drawing/2014/main" id="{1709AF65-1489-46B3-8718-C0BC9224D987}"/>
                </a:ext>
              </a:extLst>
            </p:cNvPr>
            <p:cNvSpPr>
              <a:spLocks/>
            </p:cNvSpPr>
            <p:nvPr/>
          </p:nvSpPr>
          <p:spPr bwMode="auto">
            <a:xfrm>
              <a:off x="13299524" y="2201139"/>
              <a:ext cx="1195525" cy="1650245"/>
            </a:xfrm>
            <a:custGeom>
              <a:avLst/>
              <a:gdLst>
                <a:gd name="T0" fmla="*/ 465650 w 21600"/>
                <a:gd name="T1" fmla="*/ 642614 h 21600"/>
                <a:gd name="T2" fmla="*/ 465650 w 21600"/>
                <a:gd name="T3" fmla="*/ 642614 h 21600"/>
                <a:gd name="T4" fmla="*/ 465650 w 21600"/>
                <a:gd name="T5" fmla="*/ 642614 h 21600"/>
                <a:gd name="T6" fmla="*/ 465650 w 21600"/>
                <a:gd name="T7" fmla="*/ 64261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1599" y="19319"/>
                    <a:pt x="2450" y="16801"/>
                    <a:pt x="2484" y="14243"/>
                  </a:cubicBezTo>
                  <a:cubicBezTo>
                    <a:pt x="2517" y="11783"/>
                    <a:pt x="1795" y="9348"/>
                    <a:pt x="369" y="7115"/>
                  </a:cubicBezTo>
                  <a:cubicBezTo>
                    <a:pt x="2954" y="5544"/>
                    <a:pt x="5729" y="4145"/>
                    <a:pt x="8660" y="2935"/>
                  </a:cubicBezTo>
                  <a:cubicBezTo>
                    <a:pt x="11475" y="1774"/>
                    <a:pt x="14423" y="792"/>
                    <a:pt x="17472" y="0"/>
                  </a:cubicBezTo>
                  <a:cubicBezTo>
                    <a:pt x="18424" y="1392"/>
                    <a:pt x="19249" y="2828"/>
                    <a:pt x="19941" y="4299"/>
                  </a:cubicBezTo>
                  <a:cubicBezTo>
                    <a:pt x="20628" y="5761"/>
                    <a:pt x="21182" y="7254"/>
                    <a:pt x="21600" y="8768"/>
                  </a:cubicBezTo>
                  <a:cubicBezTo>
                    <a:pt x="17647" y="9790"/>
                    <a:pt x="13931" y="11242"/>
                    <a:pt x="10580" y="13074"/>
                  </a:cubicBezTo>
                  <a:cubicBezTo>
                    <a:pt x="6331" y="15397"/>
                    <a:pt x="2739" y="18292"/>
                    <a:pt x="0" y="21600"/>
                  </a:cubicBezTo>
                  <a:close/>
                </a:path>
              </a:pathLst>
            </a:custGeom>
            <a:solidFill>
              <a:srgbClr val="1073A3">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0" name="Фигура">
              <a:extLst>
                <a:ext uri="{FF2B5EF4-FFF2-40B4-BE49-F238E27FC236}">
                  <a16:creationId xmlns:a16="http://schemas.microsoft.com/office/drawing/2014/main" id="{88549A26-670C-4D54-A813-3902E4B402A7}"/>
                </a:ext>
              </a:extLst>
            </p:cNvPr>
            <p:cNvSpPr>
              <a:spLocks/>
            </p:cNvSpPr>
            <p:nvPr/>
          </p:nvSpPr>
          <p:spPr bwMode="auto">
            <a:xfrm>
              <a:off x="15360157" y="5773918"/>
              <a:ext cx="1899983" cy="1079840"/>
            </a:xfrm>
            <a:custGeom>
              <a:avLst/>
              <a:gdLst>
                <a:gd name="T0" fmla="*/ 740033 w 21600"/>
                <a:gd name="T1" fmla="*/ 420496 h 21600"/>
                <a:gd name="T2" fmla="*/ 740033 w 21600"/>
                <a:gd name="T3" fmla="*/ 420496 h 21600"/>
                <a:gd name="T4" fmla="*/ 740033 w 21600"/>
                <a:gd name="T5" fmla="*/ 420496 h 21600"/>
                <a:gd name="T6" fmla="*/ 740033 w 21600"/>
                <a:gd name="T7" fmla="*/ 42049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760"/>
                  </a:moveTo>
                  <a:cubicBezTo>
                    <a:pt x="2417" y="10535"/>
                    <a:pt x="4758" y="9197"/>
                    <a:pt x="6789" y="6881"/>
                  </a:cubicBezTo>
                  <a:cubicBezTo>
                    <a:pt x="8363" y="5087"/>
                    <a:pt x="9712" y="2745"/>
                    <a:pt x="10754" y="0"/>
                  </a:cubicBezTo>
                  <a:cubicBezTo>
                    <a:pt x="12712" y="1261"/>
                    <a:pt x="14607" y="2807"/>
                    <a:pt x="16420" y="4621"/>
                  </a:cubicBezTo>
                  <a:cubicBezTo>
                    <a:pt x="18243" y="6446"/>
                    <a:pt x="19975" y="8537"/>
                    <a:pt x="21600" y="10871"/>
                  </a:cubicBezTo>
                  <a:cubicBezTo>
                    <a:pt x="20909" y="12874"/>
                    <a:pt x="20124" y="14771"/>
                    <a:pt x="19252" y="16541"/>
                  </a:cubicBezTo>
                  <a:cubicBezTo>
                    <a:pt x="18348" y="18376"/>
                    <a:pt x="17355" y="20069"/>
                    <a:pt x="16284" y="21600"/>
                  </a:cubicBezTo>
                  <a:cubicBezTo>
                    <a:pt x="14086" y="18339"/>
                    <a:pt x="11599" y="15738"/>
                    <a:pt x="8920" y="13900"/>
                  </a:cubicBezTo>
                  <a:cubicBezTo>
                    <a:pt x="6074" y="11946"/>
                    <a:pt x="3055" y="10883"/>
                    <a:pt x="0" y="10760"/>
                  </a:cubicBezTo>
                  <a:close/>
                </a:path>
              </a:pathLst>
            </a:custGeom>
            <a:solidFill>
              <a:srgbClr val="2DADE0">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1" name="Фигура">
              <a:extLst>
                <a:ext uri="{FF2B5EF4-FFF2-40B4-BE49-F238E27FC236}">
                  <a16:creationId xmlns:a16="http://schemas.microsoft.com/office/drawing/2014/main" id="{9DAEE12E-8E5F-4F9F-96F0-492A208F5423}"/>
                </a:ext>
              </a:extLst>
            </p:cNvPr>
            <p:cNvSpPr>
              <a:spLocks/>
            </p:cNvSpPr>
            <p:nvPr/>
          </p:nvSpPr>
          <p:spPr bwMode="auto">
            <a:xfrm>
              <a:off x="13312615" y="6852520"/>
              <a:ext cx="1925172" cy="1093415"/>
            </a:xfrm>
            <a:custGeom>
              <a:avLst/>
              <a:gdLst>
                <a:gd name="T0" fmla="*/ 749844 w 21600"/>
                <a:gd name="T1" fmla="*/ 425782 h 21600"/>
                <a:gd name="T2" fmla="*/ 749844 w 21600"/>
                <a:gd name="T3" fmla="*/ 425782 h 21600"/>
                <a:gd name="T4" fmla="*/ 749844 w 21600"/>
                <a:gd name="T5" fmla="*/ 425782 h 21600"/>
                <a:gd name="T6" fmla="*/ 749844 w 21600"/>
                <a:gd name="T7" fmla="*/ 42578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318" y="0"/>
                  </a:moveTo>
                  <a:cubicBezTo>
                    <a:pt x="4313" y="1490"/>
                    <a:pt x="3372" y="3109"/>
                    <a:pt x="2504" y="4844"/>
                  </a:cubicBezTo>
                  <a:cubicBezTo>
                    <a:pt x="1583" y="6682"/>
                    <a:pt x="746" y="8645"/>
                    <a:pt x="0" y="10714"/>
                  </a:cubicBezTo>
                  <a:cubicBezTo>
                    <a:pt x="1578" y="13110"/>
                    <a:pt x="3279" y="15245"/>
                    <a:pt x="5081" y="17090"/>
                  </a:cubicBezTo>
                  <a:cubicBezTo>
                    <a:pt x="6828" y="18879"/>
                    <a:pt x="8662" y="20388"/>
                    <a:pt x="10561" y="21600"/>
                  </a:cubicBezTo>
                  <a:cubicBezTo>
                    <a:pt x="11799" y="18352"/>
                    <a:pt x="13454" y="15662"/>
                    <a:pt x="15392" y="13750"/>
                  </a:cubicBezTo>
                  <a:cubicBezTo>
                    <a:pt x="17296" y="11872"/>
                    <a:pt x="19421" y="10796"/>
                    <a:pt x="21600" y="10605"/>
                  </a:cubicBezTo>
                  <a:cubicBezTo>
                    <a:pt x="18748" y="10634"/>
                    <a:pt x="15914" y="9790"/>
                    <a:pt x="13225" y="8111"/>
                  </a:cubicBezTo>
                  <a:cubicBezTo>
                    <a:pt x="10326" y="6300"/>
                    <a:pt x="7644" y="3549"/>
                    <a:pt x="5318" y="0"/>
                  </a:cubicBezTo>
                  <a:close/>
                </a:path>
              </a:pathLst>
            </a:custGeom>
            <a:solidFill>
              <a:srgbClr val="61DDA8">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2" name="Фигура">
              <a:extLst>
                <a:ext uri="{FF2B5EF4-FFF2-40B4-BE49-F238E27FC236}">
                  <a16:creationId xmlns:a16="http://schemas.microsoft.com/office/drawing/2014/main" id="{592D4015-F953-4FE6-A653-5946C36DE426}"/>
                </a:ext>
              </a:extLst>
            </p:cNvPr>
            <p:cNvSpPr>
              <a:spLocks/>
            </p:cNvSpPr>
            <p:nvPr/>
          </p:nvSpPr>
          <p:spPr bwMode="auto">
            <a:xfrm>
              <a:off x="12243725" y="8103813"/>
              <a:ext cx="1001046" cy="1655685"/>
            </a:xfrm>
            <a:custGeom>
              <a:avLst/>
              <a:gdLst>
                <a:gd name="T0" fmla="*/ 389902 w 21574"/>
                <a:gd name="T1" fmla="*/ 644733 h 21600"/>
                <a:gd name="T2" fmla="*/ 389902 w 21574"/>
                <a:gd name="T3" fmla="*/ 644733 h 21600"/>
                <a:gd name="T4" fmla="*/ 389902 w 21574"/>
                <a:gd name="T5" fmla="*/ 644733 h 21600"/>
                <a:gd name="T6" fmla="*/ 389902 w 21574"/>
                <a:gd name="T7" fmla="*/ 64473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4" h="21600" extrusionOk="0">
                  <a:moveTo>
                    <a:pt x="978" y="0"/>
                  </a:moveTo>
                  <a:cubicBezTo>
                    <a:pt x="354" y="2258"/>
                    <a:pt x="28" y="4543"/>
                    <a:pt x="2" y="6833"/>
                  </a:cubicBezTo>
                  <a:cubicBezTo>
                    <a:pt x="-26" y="9306"/>
                    <a:pt x="296" y="11776"/>
                    <a:pt x="964" y="14216"/>
                  </a:cubicBezTo>
                  <a:cubicBezTo>
                    <a:pt x="4922" y="14424"/>
                    <a:pt x="8759" y="15146"/>
                    <a:pt x="12215" y="16333"/>
                  </a:cubicBezTo>
                  <a:cubicBezTo>
                    <a:pt x="15970" y="17623"/>
                    <a:pt x="19175" y="19426"/>
                    <a:pt x="21574" y="21600"/>
                  </a:cubicBezTo>
                  <a:cubicBezTo>
                    <a:pt x="18745" y="18509"/>
                    <a:pt x="16825" y="15144"/>
                    <a:pt x="15901" y="11655"/>
                  </a:cubicBezTo>
                  <a:cubicBezTo>
                    <a:pt x="15031" y="8373"/>
                    <a:pt x="15055" y="5027"/>
                    <a:pt x="15971" y="1749"/>
                  </a:cubicBezTo>
                  <a:cubicBezTo>
                    <a:pt x="13481" y="1261"/>
                    <a:pt x="10943" y="869"/>
                    <a:pt x="8372" y="574"/>
                  </a:cubicBezTo>
                  <a:cubicBezTo>
                    <a:pt x="5928" y="294"/>
                    <a:pt x="3459" y="102"/>
                    <a:pt x="978" y="0"/>
                  </a:cubicBezTo>
                  <a:close/>
                </a:path>
              </a:pathLst>
            </a:custGeom>
            <a:solidFill>
              <a:srgbClr val="FFD253">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3" name="Фигура">
              <a:extLst>
                <a:ext uri="{FF2B5EF4-FFF2-40B4-BE49-F238E27FC236}">
                  <a16:creationId xmlns:a16="http://schemas.microsoft.com/office/drawing/2014/main" id="{F247D770-57E0-46B7-AF68-46F8A9F3A150}"/>
                </a:ext>
              </a:extLst>
            </p:cNvPr>
            <p:cNvSpPr>
              <a:spLocks/>
            </p:cNvSpPr>
            <p:nvPr/>
          </p:nvSpPr>
          <p:spPr bwMode="auto">
            <a:xfrm>
              <a:off x="14210795" y="9262463"/>
              <a:ext cx="1010425" cy="1711830"/>
            </a:xfrm>
            <a:custGeom>
              <a:avLst/>
              <a:gdLst>
                <a:gd name="T0" fmla="*/ 393555 w 21590"/>
                <a:gd name="T1" fmla="*/ 666596 h 21600"/>
                <a:gd name="T2" fmla="*/ 393555 w 21590"/>
                <a:gd name="T3" fmla="*/ 666596 h 21600"/>
                <a:gd name="T4" fmla="*/ 393555 w 21590"/>
                <a:gd name="T5" fmla="*/ 666596 h 21600"/>
                <a:gd name="T6" fmla="*/ 393555 w 21590"/>
                <a:gd name="T7" fmla="*/ 66659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90" h="21600" extrusionOk="0">
                  <a:moveTo>
                    <a:pt x="6180" y="20003"/>
                  </a:moveTo>
                  <a:cubicBezTo>
                    <a:pt x="8533" y="20471"/>
                    <a:pt x="10939" y="20840"/>
                    <a:pt x="13381" y="21108"/>
                  </a:cubicBezTo>
                  <a:cubicBezTo>
                    <a:pt x="15768" y="21370"/>
                    <a:pt x="18183" y="21534"/>
                    <a:pt x="20608" y="21600"/>
                  </a:cubicBezTo>
                  <a:cubicBezTo>
                    <a:pt x="21272" y="19324"/>
                    <a:pt x="21600" y="17019"/>
                    <a:pt x="21590" y="14710"/>
                  </a:cubicBezTo>
                  <a:cubicBezTo>
                    <a:pt x="21579" y="12392"/>
                    <a:pt x="21228" y="10080"/>
                    <a:pt x="20540" y="7798"/>
                  </a:cubicBezTo>
                  <a:cubicBezTo>
                    <a:pt x="16481" y="7552"/>
                    <a:pt x="12569" y="6765"/>
                    <a:pt x="9098" y="5498"/>
                  </a:cubicBezTo>
                  <a:cubicBezTo>
                    <a:pt x="5353" y="4130"/>
                    <a:pt x="2230" y="2243"/>
                    <a:pt x="0" y="0"/>
                  </a:cubicBezTo>
                  <a:cubicBezTo>
                    <a:pt x="2813" y="2901"/>
                    <a:pt x="4800" y="6056"/>
                    <a:pt x="5881" y="9338"/>
                  </a:cubicBezTo>
                  <a:cubicBezTo>
                    <a:pt x="7039" y="12855"/>
                    <a:pt x="7140" y="16466"/>
                    <a:pt x="6180" y="20003"/>
                  </a:cubicBezTo>
                  <a:close/>
                </a:path>
              </a:pathLst>
            </a:custGeom>
            <a:solidFill>
              <a:srgbClr val="6ACEE3">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4" name="Фигура">
              <a:extLst>
                <a:ext uri="{FF2B5EF4-FFF2-40B4-BE49-F238E27FC236}">
                  <a16:creationId xmlns:a16="http://schemas.microsoft.com/office/drawing/2014/main" id="{1A9B9FF1-0AFD-4D88-ABB1-297555BE6100}"/>
                </a:ext>
              </a:extLst>
            </p:cNvPr>
            <p:cNvSpPr>
              <a:spLocks/>
            </p:cNvSpPr>
            <p:nvPr/>
          </p:nvSpPr>
          <p:spPr bwMode="auto">
            <a:xfrm>
              <a:off x="9896847" y="9864137"/>
              <a:ext cx="1204217" cy="1659347"/>
            </a:xfrm>
            <a:custGeom>
              <a:avLst/>
              <a:gdLst>
                <a:gd name="T0" fmla="*/ 469036 w 21600"/>
                <a:gd name="T1" fmla="*/ 646159 h 21600"/>
                <a:gd name="T2" fmla="*/ 469036 w 21600"/>
                <a:gd name="T3" fmla="*/ 646159 h 21600"/>
                <a:gd name="T4" fmla="*/ 469036 w 21600"/>
                <a:gd name="T5" fmla="*/ 646159 h 21600"/>
                <a:gd name="T6" fmla="*/ 469036 w 21600"/>
                <a:gd name="T7" fmla="*/ 6461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2716"/>
                  </a:moveTo>
                  <a:cubicBezTo>
                    <a:pt x="367" y="14244"/>
                    <a:pt x="886" y="15750"/>
                    <a:pt x="1554" y="17223"/>
                  </a:cubicBezTo>
                  <a:cubicBezTo>
                    <a:pt x="2234" y="18725"/>
                    <a:pt x="3067" y="20188"/>
                    <a:pt x="4046" y="21600"/>
                  </a:cubicBezTo>
                  <a:cubicBezTo>
                    <a:pt x="7156" y="20827"/>
                    <a:pt x="10151" y="19829"/>
                    <a:pt x="12986" y="18621"/>
                  </a:cubicBezTo>
                  <a:cubicBezTo>
                    <a:pt x="15833" y="17407"/>
                    <a:pt x="18504" y="15988"/>
                    <a:pt x="20958" y="14384"/>
                  </a:cubicBezTo>
                  <a:cubicBezTo>
                    <a:pt x="19414" y="12122"/>
                    <a:pt x="18670" y="9616"/>
                    <a:pt x="18792" y="7093"/>
                  </a:cubicBezTo>
                  <a:cubicBezTo>
                    <a:pt x="18913" y="4597"/>
                    <a:pt x="19877" y="2161"/>
                    <a:pt x="21600" y="0"/>
                  </a:cubicBezTo>
                  <a:cubicBezTo>
                    <a:pt x="19027" y="2933"/>
                    <a:pt x="15809" y="5540"/>
                    <a:pt x="12076" y="7719"/>
                  </a:cubicBezTo>
                  <a:cubicBezTo>
                    <a:pt x="8442" y="9840"/>
                    <a:pt x="4365" y="11527"/>
                    <a:pt x="0" y="12716"/>
                  </a:cubicBezTo>
                  <a:close/>
                </a:path>
              </a:pathLst>
            </a:custGeom>
            <a:solidFill>
              <a:srgbClr val="61DDA8">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5" name="Фигура">
              <a:extLst>
                <a:ext uri="{FF2B5EF4-FFF2-40B4-BE49-F238E27FC236}">
                  <a16:creationId xmlns:a16="http://schemas.microsoft.com/office/drawing/2014/main" id="{F13B6894-DDDA-4F4B-9617-31BC9C387ED9}"/>
                </a:ext>
              </a:extLst>
            </p:cNvPr>
            <p:cNvSpPr>
              <a:spLocks/>
            </p:cNvSpPr>
            <p:nvPr/>
          </p:nvSpPr>
          <p:spPr bwMode="auto">
            <a:xfrm>
              <a:off x="10173759" y="7555902"/>
              <a:ext cx="1222036" cy="1719505"/>
            </a:xfrm>
            <a:custGeom>
              <a:avLst/>
              <a:gdLst>
                <a:gd name="T0" fmla="*/ 475976 w 21600"/>
                <a:gd name="T1" fmla="*/ 669585 h 21600"/>
                <a:gd name="T2" fmla="*/ 475976 w 21600"/>
                <a:gd name="T3" fmla="*/ 669585 h 21600"/>
                <a:gd name="T4" fmla="*/ 475976 w 21600"/>
                <a:gd name="T5" fmla="*/ 669585 h 21600"/>
                <a:gd name="T6" fmla="*/ 475976 w 21600"/>
                <a:gd name="T7" fmla="*/ 66958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1787" y="19325"/>
                    <a:pt x="2775" y="16776"/>
                    <a:pt x="2880" y="14171"/>
                  </a:cubicBezTo>
                  <a:cubicBezTo>
                    <a:pt x="2981" y="11650"/>
                    <a:pt x="2252" y="9147"/>
                    <a:pt x="750" y="6862"/>
                  </a:cubicBezTo>
                  <a:cubicBezTo>
                    <a:pt x="3286" y="5390"/>
                    <a:pt x="5989" y="4071"/>
                    <a:pt x="8832" y="2916"/>
                  </a:cubicBezTo>
                  <a:cubicBezTo>
                    <a:pt x="11639" y="1776"/>
                    <a:pt x="14574" y="801"/>
                    <a:pt x="17605" y="0"/>
                  </a:cubicBezTo>
                  <a:cubicBezTo>
                    <a:pt x="18624" y="1352"/>
                    <a:pt x="19475" y="2765"/>
                    <a:pt x="20149" y="4222"/>
                  </a:cubicBezTo>
                  <a:cubicBezTo>
                    <a:pt x="20805" y="5641"/>
                    <a:pt x="21290" y="7097"/>
                    <a:pt x="21600" y="8575"/>
                  </a:cubicBezTo>
                  <a:cubicBezTo>
                    <a:pt x="17578" y="9607"/>
                    <a:pt x="13811" y="11085"/>
                    <a:pt x="10439" y="12955"/>
                  </a:cubicBezTo>
                  <a:cubicBezTo>
                    <a:pt x="6186" y="15315"/>
                    <a:pt x="2637" y="18254"/>
                    <a:pt x="0" y="21600"/>
                  </a:cubicBezTo>
                  <a:close/>
                </a:path>
              </a:pathLst>
            </a:custGeom>
            <a:solidFill>
              <a:srgbClr val="FF8F10">
                <a:lumMod val="75000"/>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6" name="Фигура">
              <a:extLst>
                <a:ext uri="{FF2B5EF4-FFF2-40B4-BE49-F238E27FC236}">
                  <a16:creationId xmlns:a16="http://schemas.microsoft.com/office/drawing/2014/main" id="{7B189EAA-E98E-47C6-A9DF-976647D918BE}"/>
                </a:ext>
              </a:extLst>
            </p:cNvPr>
            <p:cNvSpPr>
              <a:spLocks/>
            </p:cNvSpPr>
            <p:nvPr/>
          </p:nvSpPr>
          <p:spPr bwMode="auto">
            <a:xfrm>
              <a:off x="7115735" y="6860895"/>
              <a:ext cx="1976938" cy="1095703"/>
            </a:xfrm>
            <a:custGeom>
              <a:avLst/>
              <a:gdLst>
                <a:gd name="T0" fmla="*/ 770006 w 21600"/>
                <a:gd name="T1" fmla="*/ 426673 h 21600"/>
                <a:gd name="T2" fmla="*/ 770006 w 21600"/>
                <a:gd name="T3" fmla="*/ 426673 h 21600"/>
                <a:gd name="T4" fmla="*/ 770006 w 21600"/>
                <a:gd name="T5" fmla="*/ 426673 h 21600"/>
                <a:gd name="T6" fmla="*/ 770006 w 21600"/>
                <a:gd name="T7" fmla="*/ 42667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129" y="0"/>
                  </a:moveTo>
                  <a:cubicBezTo>
                    <a:pt x="4121" y="1566"/>
                    <a:pt x="3178" y="3264"/>
                    <a:pt x="2308" y="5080"/>
                  </a:cubicBezTo>
                  <a:cubicBezTo>
                    <a:pt x="1467" y="6838"/>
                    <a:pt x="695" y="8701"/>
                    <a:pt x="0" y="10656"/>
                  </a:cubicBezTo>
                  <a:cubicBezTo>
                    <a:pt x="1457" y="12975"/>
                    <a:pt x="3029" y="15047"/>
                    <a:pt x="4697" y="16845"/>
                  </a:cubicBezTo>
                  <a:cubicBezTo>
                    <a:pt x="6468" y="18754"/>
                    <a:pt x="8337" y="20347"/>
                    <a:pt x="10280" y="21600"/>
                  </a:cubicBezTo>
                  <a:cubicBezTo>
                    <a:pt x="11568" y="17986"/>
                    <a:pt x="13374" y="15068"/>
                    <a:pt x="15506" y="13155"/>
                  </a:cubicBezTo>
                  <a:cubicBezTo>
                    <a:pt x="17398" y="11457"/>
                    <a:pt x="19488" y="10606"/>
                    <a:pt x="21600" y="10673"/>
                  </a:cubicBezTo>
                  <a:cubicBezTo>
                    <a:pt x="18522" y="10683"/>
                    <a:pt x="15469" y="9698"/>
                    <a:pt x="12583" y="7764"/>
                  </a:cubicBezTo>
                  <a:cubicBezTo>
                    <a:pt x="9875" y="5949"/>
                    <a:pt x="7355" y="3324"/>
                    <a:pt x="5129" y="0"/>
                  </a:cubicBezTo>
                  <a:close/>
                </a:path>
              </a:pathLst>
            </a:custGeom>
            <a:solidFill>
              <a:srgbClr val="FFD253">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7" name="Фигура">
              <a:extLst>
                <a:ext uri="{FF2B5EF4-FFF2-40B4-BE49-F238E27FC236}">
                  <a16:creationId xmlns:a16="http://schemas.microsoft.com/office/drawing/2014/main" id="{E42638DD-F7F8-4F53-9024-71D1319FA021}"/>
                </a:ext>
              </a:extLst>
            </p:cNvPr>
            <p:cNvSpPr>
              <a:spLocks/>
            </p:cNvSpPr>
            <p:nvPr/>
          </p:nvSpPr>
          <p:spPr bwMode="auto">
            <a:xfrm>
              <a:off x="9108808" y="2722816"/>
              <a:ext cx="1022236" cy="1642822"/>
            </a:xfrm>
            <a:custGeom>
              <a:avLst/>
              <a:gdLst>
                <a:gd name="T0" fmla="*/ 398155 w 21600"/>
                <a:gd name="T1" fmla="*/ 639724 h 21600"/>
                <a:gd name="T2" fmla="*/ 398155 w 21600"/>
                <a:gd name="T3" fmla="*/ 639724 h 21600"/>
                <a:gd name="T4" fmla="*/ 398155 w 21600"/>
                <a:gd name="T5" fmla="*/ 639724 h 21600"/>
                <a:gd name="T6" fmla="*/ 398155 w 21600"/>
                <a:gd name="T7" fmla="*/ 63972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540" y="1909"/>
                  </a:moveTo>
                  <a:cubicBezTo>
                    <a:pt x="14025" y="1323"/>
                    <a:pt x="11437" y="867"/>
                    <a:pt x="8802" y="547"/>
                  </a:cubicBezTo>
                  <a:cubicBezTo>
                    <a:pt x="6220" y="233"/>
                    <a:pt x="3601" y="50"/>
                    <a:pt x="972" y="0"/>
                  </a:cubicBezTo>
                  <a:cubicBezTo>
                    <a:pt x="325" y="2403"/>
                    <a:pt x="0" y="4836"/>
                    <a:pt x="0" y="7273"/>
                  </a:cubicBezTo>
                  <a:cubicBezTo>
                    <a:pt x="0" y="9693"/>
                    <a:pt x="321" y="12109"/>
                    <a:pt x="960" y="14497"/>
                  </a:cubicBezTo>
                  <a:cubicBezTo>
                    <a:pt x="4680" y="14605"/>
                    <a:pt x="8322" y="15198"/>
                    <a:pt x="11651" y="16237"/>
                  </a:cubicBezTo>
                  <a:cubicBezTo>
                    <a:pt x="15634" y="17480"/>
                    <a:pt x="19054" y="19324"/>
                    <a:pt x="21600" y="21600"/>
                  </a:cubicBezTo>
                  <a:cubicBezTo>
                    <a:pt x="18944" y="18491"/>
                    <a:pt x="17165" y="15121"/>
                    <a:pt x="16341" y="11637"/>
                  </a:cubicBezTo>
                  <a:cubicBezTo>
                    <a:pt x="15578" y="8408"/>
                    <a:pt x="15645" y="5125"/>
                    <a:pt x="16540" y="1909"/>
                  </a:cubicBezTo>
                  <a:close/>
                </a:path>
              </a:pathLst>
            </a:custGeom>
            <a:solidFill>
              <a:srgbClr val="FF8F10">
                <a:lumMod val="75000"/>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8" name="Фигура">
              <a:extLst>
                <a:ext uri="{FF2B5EF4-FFF2-40B4-BE49-F238E27FC236}">
                  <a16:creationId xmlns:a16="http://schemas.microsoft.com/office/drawing/2014/main" id="{65B127B2-BC0C-424D-ACF0-3CE99B40D81C}"/>
                </a:ext>
              </a:extLst>
            </p:cNvPr>
            <p:cNvSpPr>
              <a:spLocks/>
            </p:cNvSpPr>
            <p:nvPr/>
          </p:nvSpPr>
          <p:spPr bwMode="auto">
            <a:xfrm>
              <a:off x="9147863" y="5777463"/>
              <a:ext cx="1908851" cy="1073952"/>
            </a:xfrm>
            <a:custGeom>
              <a:avLst/>
              <a:gdLst>
                <a:gd name="T0" fmla="*/ 743487 w 21600"/>
                <a:gd name="T1" fmla="*/ 418203 h 21600"/>
                <a:gd name="T2" fmla="*/ 743487 w 21600"/>
                <a:gd name="T3" fmla="*/ 418203 h 21600"/>
                <a:gd name="T4" fmla="*/ 743487 w 21600"/>
                <a:gd name="T5" fmla="*/ 418203 h 21600"/>
                <a:gd name="T6" fmla="*/ 743487 w 21600"/>
                <a:gd name="T7" fmla="*/ 41820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681"/>
                  </a:moveTo>
                  <a:cubicBezTo>
                    <a:pt x="2198" y="10456"/>
                    <a:pt x="4339" y="9347"/>
                    <a:pt x="6261" y="7436"/>
                  </a:cubicBezTo>
                  <a:cubicBezTo>
                    <a:pt x="8112" y="5596"/>
                    <a:pt x="9714" y="3058"/>
                    <a:pt x="10954" y="0"/>
                  </a:cubicBezTo>
                  <a:cubicBezTo>
                    <a:pt x="12909" y="1320"/>
                    <a:pt x="14796" y="2937"/>
                    <a:pt x="16595" y="4834"/>
                  </a:cubicBezTo>
                  <a:cubicBezTo>
                    <a:pt x="18361" y="6698"/>
                    <a:pt x="20036" y="8824"/>
                    <a:pt x="21600" y="11190"/>
                  </a:cubicBezTo>
                  <a:cubicBezTo>
                    <a:pt x="20962" y="13131"/>
                    <a:pt x="20224" y="14962"/>
                    <a:pt x="19395" y="16660"/>
                  </a:cubicBezTo>
                  <a:cubicBezTo>
                    <a:pt x="18509" y="18475"/>
                    <a:pt x="17524" y="20130"/>
                    <a:pt x="16454" y="21600"/>
                  </a:cubicBezTo>
                  <a:cubicBezTo>
                    <a:pt x="14142" y="18168"/>
                    <a:pt x="11517" y="15464"/>
                    <a:pt x="8692" y="13603"/>
                  </a:cubicBezTo>
                  <a:cubicBezTo>
                    <a:pt x="5908" y="11769"/>
                    <a:pt x="2969" y="10781"/>
                    <a:pt x="0" y="10681"/>
                  </a:cubicBezTo>
                  <a:close/>
                </a:path>
              </a:pathLst>
            </a:custGeom>
            <a:solidFill>
              <a:srgbClr val="1073A3">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9" name="Фигура">
              <a:extLst>
                <a:ext uri="{FF2B5EF4-FFF2-40B4-BE49-F238E27FC236}">
                  <a16:creationId xmlns:a16="http://schemas.microsoft.com/office/drawing/2014/main" id="{F6F8FB18-7372-41D6-931C-DD1A42B33874}"/>
                </a:ext>
              </a:extLst>
            </p:cNvPr>
            <p:cNvSpPr>
              <a:spLocks/>
            </p:cNvSpPr>
            <p:nvPr/>
          </p:nvSpPr>
          <p:spPr bwMode="auto">
            <a:xfrm>
              <a:off x="11130436" y="3940057"/>
              <a:ext cx="1027083" cy="1668035"/>
            </a:xfrm>
            <a:custGeom>
              <a:avLst/>
              <a:gdLst>
                <a:gd name="T0" fmla="*/ 400043 w 21551"/>
                <a:gd name="T1" fmla="*/ 649542 h 21600"/>
                <a:gd name="T2" fmla="*/ 400043 w 21551"/>
                <a:gd name="T3" fmla="*/ 649542 h 21600"/>
                <a:gd name="T4" fmla="*/ 400043 w 21551"/>
                <a:gd name="T5" fmla="*/ 649542 h 21600"/>
                <a:gd name="T6" fmla="*/ 400043 w 21551"/>
                <a:gd name="T7" fmla="*/ 64954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51" h="21600" extrusionOk="0">
                  <a:moveTo>
                    <a:pt x="0" y="0"/>
                  </a:moveTo>
                  <a:cubicBezTo>
                    <a:pt x="2341" y="2266"/>
                    <a:pt x="5555" y="4138"/>
                    <a:pt x="9355" y="5450"/>
                  </a:cubicBezTo>
                  <a:cubicBezTo>
                    <a:pt x="12767" y="6627"/>
                    <a:pt x="16561" y="7319"/>
                    <a:pt x="20460" y="7477"/>
                  </a:cubicBezTo>
                  <a:cubicBezTo>
                    <a:pt x="21128" y="9765"/>
                    <a:pt x="21490" y="12084"/>
                    <a:pt x="21544" y="14410"/>
                  </a:cubicBezTo>
                  <a:cubicBezTo>
                    <a:pt x="21600" y="16816"/>
                    <a:pt x="21325" y="19222"/>
                    <a:pt x="20723" y="21600"/>
                  </a:cubicBezTo>
                  <a:cubicBezTo>
                    <a:pt x="18173" y="21543"/>
                    <a:pt x="15634" y="21371"/>
                    <a:pt x="13125" y="21086"/>
                  </a:cubicBezTo>
                  <a:cubicBezTo>
                    <a:pt x="10548" y="20794"/>
                    <a:pt x="8010" y="20382"/>
                    <a:pt x="5533" y="19856"/>
                  </a:cubicBezTo>
                  <a:cubicBezTo>
                    <a:pt x="6430" y="16507"/>
                    <a:pt x="6421" y="13089"/>
                    <a:pt x="5507" y="9741"/>
                  </a:cubicBezTo>
                  <a:cubicBezTo>
                    <a:pt x="4574" y="6326"/>
                    <a:pt x="2712" y="3032"/>
                    <a:pt x="0" y="0"/>
                  </a:cubicBezTo>
                  <a:close/>
                </a:path>
              </a:pathLst>
            </a:custGeom>
            <a:solidFill>
              <a:srgbClr val="000000">
                <a:alpha val="9804"/>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30" name="Фигура">
              <a:extLst>
                <a:ext uri="{FF2B5EF4-FFF2-40B4-BE49-F238E27FC236}">
                  <a16:creationId xmlns:a16="http://schemas.microsoft.com/office/drawing/2014/main" id="{E2E2BE92-E3F8-42A9-88EA-82D7465EC132}"/>
                </a:ext>
              </a:extLst>
            </p:cNvPr>
            <p:cNvSpPr>
              <a:spLocks/>
            </p:cNvSpPr>
            <p:nvPr/>
          </p:nvSpPr>
          <p:spPr bwMode="auto">
            <a:xfrm>
              <a:off x="12987592" y="4533334"/>
              <a:ext cx="1166320" cy="1600777"/>
            </a:xfrm>
            <a:custGeom>
              <a:avLst/>
              <a:gdLst>
                <a:gd name="T0" fmla="*/ 454275 w 21600"/>
                <a:gd name="T1" fmla="*/ 623351 h 21600"/>
                <a:gd name="T2" fmla="*/ 454275 w 21600"/>
                <a:gd name="T3" fmla="*/ 623351 h 21600"/>
                <a:gd name="T4" fmla="*/ 454275 w 21600"/>
                <a:gd name="T5" fmla="*/ 623351 h 21600"/>
                <a:gd name="T6" fmla="*/ 454275 w 21600"/>
                <a:gd name="T7" fmla="*/ 623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cubicBezTo>
                    <a:pt x="20205" y="2238"/>
                    <a:pt x="19491" y="4669"/>
                    <a:pt x="19508" y="7127"/>
                  </a:cubicBezTo>
                  <a:cubicBezTo>
                    <a:pt x="19524" y="9517"/>
                    <a:pt x="20230" y="11878"/>
                    <a:pt x="21581" y="14056"/>
                  </a:cubicBezTo>
                  <a:cubicBezTo>
                    <a:pt x="19043" y="15781"/>
                    <a:pt x="16253" y="17297"/>
                    <a:pt x="13261" y="18577"/>
                  </a:cubicBezTo>
                  <a:cubicBezTo>
                    <a:pt x="10355" y="19821"/>
                    <a:pt x="7275" y="20834"/>
                    <a:pt x="4074" y="21600"/>
                  </a:cubicBezTo>
                  <a:cubicBezTo>
                    <a:pt x="3112" y="20217"/>
                    <a:pt x="2293" y="18783"/>
                    <a:pt x="1622" y="17312"/>
                  </a:cubicBezTo>
                  <a:cubicBezTo>
                    <a:pt x="909" y="15746"/>
                    <a:pt x="366" y="14142"/>
                    <a:pt x="0" y="12514"/>
                  </a:cubicBezTo>
                  <a:cubicBezTo>
                    <a:pt x="4444" y="11395"/>
                    <a:pt x="8594" y="9734"/>
                    <a:pt x="12274" y="7601"/>
                  </a:cubicBezTo>
                  <a:cubicBezTo>
                    <a:pt x="15951" y="5470"/>
                    <a:pt x="19104" y="2900"/>
                    <a:pt x="21600" y="0"/>
                  </a:cubicBezTo>
                  <a:close/>
                </a:path>
              </a:pathLst>
            </a:custGeom>
            <a:solidFill>
              <a:srgbClr val="6ACEE3">
                <a:lumMod val="75000"/>
              </a:srgbClr>
            </a:solidFill>
            <a:ln>
              <a:noFill/>
            </a:ln>
          </p:spPr>
          <p:txBody>
            <a:bodyPr lIns="19050" tIns="19050" rIns="19050" bIns="19050" anchor="ctr"/>
            <a:lstStyle/>
            <a:p>
              <a:pPr marL="0" marR="0" lvl="0" indent="0"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B3B3B3"/>
                </a:solidFill>
                <a:effectLst/>
                <a:uLnTx/>
                <a:uFillTx/>
                <a:latin typeface="Lato Light" panose="020F0502020204030203" pitchFamily="34" charset="0"/>
              </a:endParaRPr>
            </a:p>
          </p:txBody>
        </p:sp>
      </p:grpSp>
      <p:sp>
        <p:nvSpPr>
          <p:cNvPr id="38" name="Rectangle 37">
            <a:extLst>
              <a:ext uri="{FF2B5EF4-FFF2-40B4-BE49-F238E27FC236}">
                <a16:creationId xmlns:a16="http://schemas.microsoft.com/office/drawing/2014/main" id="{A3372617-C127-4469-A63A-DF842A33C491}"/>
              </a:ext>
            </a:extLst>
          </p:cNvPr>
          <p:cNvSpPr/>
          <p:nvPr/>
        </p:nvSpPr>
        <p:spPr>
          <a:xfrm>
            <a:off x="5393163" y="722056"/>
            <a:ext cx="152741" cy="152741"/>
          </a:xfrm>
          <a:prstGeom prst="rect">
            <a:avLst/>
          </a:prstGeom>
          <a:solidFill>
            <a:srgbClr val="1073A3"/>
          </a:solidFill>
          <a:ln w="12700" cap="flat" cmpd="sng" algn="ctr">
            <a:noFill/>
            <a:prstDash val="solid"/>
            <a:miter lim="800000"/>
          </a:ln>
          <a:effectLst/>
        </p:spPr>
        <p:txBody>
          <a:bodyPr rtlCol="0" anchor="ctr"/>
          <a:lstStyle/>
          <a:p>
            <a:pPr marL="0" marR="0" lvl="0" indent="0" algn="ctr"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9" name="Rectangle 38">
            <a:extLst>
              <a:ext uri="{FF2B5EF4-FFF2-40B4-BE49-F238E27FC236}">
                <a16:creationId xmlns:a16="http://schemas.microsoft.com/office/drawing/2014/main" id="{CC30A5D4-D9E0-4608-971E-110AF98A1CCF}"/>
              </a:ext>
            </a:extLst>
          </p:cNvPr>
          <p:cNvSpPr/>
          <p:nvPr/>
        </p:nvSpPr>
        <p:spPr>
          <a:xfrm>
            <a:off x="5393163" y="1432295"/>
            <a:ext cx="152741" cy="152741"/>
          </a:xfrm>
          <a:prstGeom prst="rect">
            <a:avLst/>
          </a:prstGeom>
          <a:solidFill>
            <a:srgbClr val="2DADE0"/>
          </a:solidFill>
          <a:ln w="12700" cap="flat" cmpd="sng" algn="ctr">
            <a:noFill/>
            <a:prstDash val="solid"/>
            <a:miter lim="800000"/>
          </a:ln>
          <a:effectLst/>
        </p:spPr>
        <p:txBody>
          <a:bodyPr rtlCol="0" anchor="ctr"/>
          <a:lstStyle/>
          <a:p>
            <a:pPr marL="0" marR="0" lvl="0" indent="0" algn="ctr"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0" name="Rectangle 39">
            <a:extLst>
              <a:ext uri="{FF2B5EF4-FFF2-40B4-BE49-F238E27FC236}">
                <a16:creationId xmlns:a16="http://schemas.microsoft.com/office/drawing/2014/main" id="{AFAC9174-EA3B-4CDE-A2B2-4F1C156D04D6}"/>
              </a:ext>
            </a:extLst>
          </p:cNvPr>
          <p:cNvSpPr/>
          <p:nvPr/>
        </p:nvSpPr>
        <p:spPr>
          <a:xfrm>
            <a:off x="5393163" y="2142534"/>
            <a:ext cx="152741" cy="152741"/>
          </a:xfrm>
          <a:prstGeom prst="rect">
            <a:avLst/>
          </a:prstGeom>
          <a:solidFill>
            <a:srgbClr val="6ACEE3"/>
          </a:solidFill>
          <a:ln w="12700" cap="flat" cmpd="sng" algn="ctr">
            <a:noFill/>
            <a:prstDash val="solid"/>
            <a:miter lim="800000"/>
          </a:ln>
          <a:effectLst/>
        </p:spPr>
        <p:txBody>
          <a:bodyPr rtlCol="0" anchor="ctr"/>
          <a:lstStyle/>
          <a:p>
            <a:pPr marL="0" marR="0" lvl="0" indent="0" algn="ctr"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1" name="Rectangle 40">
            <a:extLst>
              <a:ext uri="{FF2B5EF4-FFF2-40B4-BE49-F238E27FC236}">
                <a16:creationId xmlns:a16="http://schemas.microsoft.com/office/drawing/2014/main" id="{0D113F54-C1E9-49C4-AD78-838B28E14970}"/>
              </a:ext>
            </a:extLst>
          </p:cNvPr>
          <p:cNvSpPr/>
          <p:nvPr/>
        </p:nvSpPr>
        <p:spPr>
          <a:xfrm>
            <a:off x="5393163" y="2852773"/>
            <a:ext cx="152741" cy="152741"/>
          </a:xfrm>
          <a:prstGeom prst="rect">
            <a:avLst/>
          </a:prstGeom>
          <a:solidFill>
            <a:srgbClr val="61DDA8"/>
          </a:solidFill>
          <a:ln w="12700" cap="flat" cmpd="sng" algn="ctr">
            <a:noFill/>
            <a:prstDash val="solid"/>
            <a:miter lim="800000"/>
          </a:ln>
          <a:effectLst/>
        </p:spPr>
        <p:txBody>
          <a:bodyPr rtlCol="0" anchor="ctr"/>
          <a:lstStyle/>
          <a:p>
            <a:pPr marL="0" marR="0" lvl="0" indent="0" algn="ctr"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2" name="Rectangle 41">
            <a:extLst>
              <a:ext uri="{FF2B5EF4-FFF2-40B4-BE49-F238E27FC236}">
                <a16:creationId xmlns:a16="http://schemas.microsoft.com/office/drawing/2014/main" id="{CE900CAF-F1EF-464B-870B-653DF68978B9}"/>
              </a:ext>
            </a:extLst>
          </p:cNvPr>
          <p:cNvSpPr/>
          <p:nvPr/>
        </p:nvSpPr>
        <p:spPr>
          <a:xfrm>
            <a:off x="5393163" y="3563012"/>
            <a:ext cx="152741" cy="152741"/>
          </a:xfrm>
          <a:prstGeom prst="rect">
            <a:avLst/>
          </a:prstGeom>
          <a:solidFill>
            <a:srgbClr val="FFD253"/>
          </a:solidFill>
          <a:ln w="12700" cap="flat" cmpd="sng" algn="ctr">
            <a:noFill/>
            <a:prstDash val="solid"/>
            <a:miter lim="800000"/>
          </a:ln>
          <a:effectLst/>
        </p:spPr>
        <p:txBody>
          <a:bodyPr rtlCol="0" anchor="ctr"/>
          <a:lstStyle/>
          <a:p>
            <a:pPr marL="0" marR="0" lvl="0" indent="0" algn="ctr"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3" name="Rectangle 42">
            <a:extLst>
              <a:ext uri="{FF2B5EF4-FFF2-40B4-BE49-F238E27FC236}">
                <a16:creationId xmlns:a16="http://schemas.microsoft.com/office/drawing/2014/main" id="{D28A42EC-92E3-43DD-B171-C0233CBBF3E5}"/>
              </a:ext>
            </a:extLst>
          </p:cNvPr>
          <p:cNvSpPr/>
          <p:nvPr/>
        </p:nvSpPr>
        <p:spPr>
          <a:xfrm>
            <a:off x="5393163" y="4273251"/>
            <a:ext cx="152741" cy="152741"/>
          </a:xfrm>
          <a:prstGeom prst="rect">
            <a:avLst/>
          </a:prstGeom>
          <a:solidFill>
            <a:srgbClr val="FF8F10"/>
          </a:solidFill>
          <a:ln w="12700" cap="flat" cmpd="sng" algn="ctr">
            <a:noFill/>
            <a:prstDash val="solid"/>
            <a:miter lim="800000"/>
          </a:ln>
          <a:effectLst/>
        </p:spPr>
        <p:txBody>
          <a:bodyPr rtlCol="0" anchor="ctr"/>
          <a:lstStyle/>
          <a:p>
            <a:pPr marL="0" marR="0" lvl="0" indent="0" algn="ctr" defTabSz="68564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5" name="TextBox 44">
            <a:extLst>
              <a:ext uri="{FF2B5EF4-FFF2-40B4-BE49-F238E27FC236}">
                <a16:creationId xmlns:a16="http://schemas.microsoft.com/office/drawing/2014/main" id="{ACE0BE74-D4CD-467A-BE35-F4DA64FF0910}"/>
              </a:ext>
            </a:extLst>
          </p:cNvPr>
          <p:cNvSpPr txBox="1"/>
          <p:nvPr/>
        </p:nvSpPr>
        <p:spPr>
          <a:xfrm>
            <a:off x="2446020" y="2212122"/>
            <a:ext cx="914400" cy="830997"/>
          </a:xfrm>
          <a:prstGeom prst="rect">
            <a:avLst/>
          </a:prstGeom>
          <a:noFill/>
        </p:spPr>
        <p:txBody>
          <a:bodyPr wrap="square">
            <a:spAutoFit/>
          </a:bodyPr>
          <a:lstStyle/>
          <a:p>
            <a:pPr algn="ctr"/>
            <a:r>
              <a:rPr lang="en-US" sz="2400" b="1" dirty="0">
                <a:solidFill>
                  <a:srgbClr val="000000"/>
                </a:solidFill>
                <a:latin typeface="#9Slide03 Roboto Condensed" panose="02000000000000000000" pitchFamily="2" charset="0"/>
                <a:ea typeface="#9Slide03 Roboto Condensed" panose="02000000000000000000" pitchFamily="2" charset="0"/>
              </a:rPr>
              <a:t>T</a:t>
            </a:r>
            <a:r>
              <a:rPr lang="vi-VN" sz="2400" b="1" i="0" dirty="0">
                <a:solidFill>
                  <a:srgbClr val="000000"/>
                </a:solidFill>
                <a:effectLst/>
                <a:latin typeface="#9Slide03 Roboto Condensed" panose="02000000000000000000" pitchFamily="2" charset="0"/>
                <a:ea typeface="#9Slide03 Roboto Condensed" panose="02000000000000000000" pitchFamily="2" charset="0"/>
              </a:rPr>
              <a:t>hiên tai</a:t>
            </a:r>
            <a:endParaRPr lang="en-US" sz="2400" b="1" dirty="0"/>
          </a:p>
        </p:txBody>
      </p:sp>
      <p:sp>
        <p:nvSpPr>
          <p:cNvPr id="46" name="Oval 45">
            <a:extLst>
              <a:ext uri="{FF2B5EF4-FFF2-40B4-BE49-F238E27FC236}">
                <a16:creationId xmlns:a16="http://schemas.microsoft.com/office/drawing/2014/main" id="{821B17D5-936D-482E-B0A3-F4080144F462}"/>
              </a:ext>
            </a:extLst>
          </p:cNvPr>
          <p:cNvSpPr/>
          <p:nvPr/>
        </p:nvSpPr>
        <p:spPr>
          <a:xfrm>
            <a:off x="2395705" y="733760"/>
            <a:ext cx="914400" cy="96012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8FA8450-037C-4613-BB7A-EC130FA25A00}"/>
              </a:ext>
            </a:extLst>
          </p:cNvPr>
          <p:cNvSpPr/>
          <p:nvPr/>
        </p:nvSpPr>
        <p:spPr>
          <a:xfrm>
            <a:off x="3559324" y="1424042"/>
            <a:ext cx="914400" cy="96012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C4A9C4C-BD3E-453C-8EC4-CF1F2F3D6883}"/>
              </a:ext>
            </a:extLst>
          </p:cNvPr>
          <p:cNvSpPr/>
          <p:nvPr/>
        </p:nvSpPr>
        <p:spPr>
          <a:xfrm>
            <a:off x="3518086" y="2759783"/>
            <a:ext cx="946338" cy="96012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2CA138C-3D5A-488C-BBC7-2C36BAE52CC7}"/>
              </a:ext>
            </a:extLst>
          </p:cNvPr>
          <p:cNvSpPr/>
          <p:nvPr/>
        </p:nvSpPr>
        <p:spPr>
          <a:xfrm>
            <a:off x="2390326" y="3428550"/>
            <a:ext cx="946338" cy="96012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F008B03-E0D0-45EE-BC4F-47B30B26C5E7}"/>
              </a:ext>
            </a:extLst>
          </p:cNvPr>
          <p:cNvSpPr/>
          <p:nvPr/>
        </p:nvSpPr>
        <p:spPr>
          <a:xfrm>
            <a:off x="1208777" y="2763369"/>
            <a:ext cx="946338" cy="96012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93017F7-D150-4902-8F8E-9B791A1F8D4C}"/>
              </a:ext>
            </a:extLst>
          </p:cNvPr>
          <p:cNvSpPr/>
          <p:nvPr/>
        </p:nvSpPr>
        <p:spPr>
          <a:xfrm>
            <a:off x="1199811" y="1420457"/>
            <a:ext cx="946338" cy="96012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25CA8FD7-3807-45DB-AB2E-40AA09A3D1E9}"/>
              </a:ext>
            </a:extLst>
          </p:cNvPr>
          <p:cNvSpPr txBox="1"/>
          <p:nvPr/>
        </p:nvSpPr>
        <p:spPr>
          <a:xfrm>
            <a:off x="5601955" y="579643"/>
            <a:ext cx="1853922" cy="430887"/>
          </a:xfrm>
          <a:prstGeom prst="rect">
            <a:avLst/>
          </a:prstGeom>
          <a:noFill/>
        </p:spPr>
        <p:txBody>
          <a:bodyPr wrap="square">
            <a:spAutoFit/>
          </a:bodyPr>
          <a:lstStyle/>
          <a:p>
            <a:r>
              <a:rPr lang="en-US" sz="2200" b="0" i="0" dirty="0">
                <a:solidFill>
                  <a:srgbClr val="000000"/>
                </a:solidFill>
                <a:effectLst/>
                <a:latin typeface="#9Slide03 Roboto Condensed" panose="02000000000000000000" pitchFamily="2" charset="0"/>
                <a:ea typeface="#9Slide03 Roboto Condensed" panose="02000000000000000000" pitchFamily="2" charset="0"/>
              </a:rPr>
              <a:t>S</a:t>
            </a:r>
            <a:r>
              <a:rPr lang="vi-VN" sz="2200" b="0" i="0" dirty="0">
                <a:solidFill>
                  <a:srgbClr val="000000"/>
                </a:solidFill>
                <a:effectLst/>
                <a:latin typeface="#9Slide03 Roboto Condensed" panose="02000000000000000000" pitchFamily="2" charset="0"/>
                <a:ea typeface="#9Slide03 Roboto Condensed" panose="02000000000000000000" pitchFamily="2" charset="0"/>
              </a:rPr>
              <a:t>ương muối</a:t>
            </a:r>
            <a:endParaRPr lang="en-US" sz="2200" dirty="0"/>
          </a:p>
        </p:txBody>
      </p:sp>
      <p:sp>
        <p:nvSpPr>
          <p:cNvPr id="55" name="TextBox 54">
            <a:extLst>
              <a:ext uri="{FF2B5EF4-FFF2-40B4-BE49-F238E27FC236}">
                <a16:creationId xmlns:a16="http://schemas.microsoft.com/office/drawing/2014/main" id="{5442937E-412D-4895-8FF6-E215F7DEDB71}"/>
              </a:ext>
            </a:extLst>
          </p:cNvPr>
          <p:cNvSpPr txBox="1"/>
          <p:nvPr/>
        </p:nvSpPr>
        <p:spPr>
          <a:xfrm>
            <a:off x="5603631" y="1304798"/>
            <a:ext cx="1853922" cy="430887"/>
          </a:xfrm>
          <a:prstGeom prst="rect">
            <a:avLst/>
          </a:prstGeom>
          <a:noFill/>
        </p:spPr>
        <p:txBody>
          <a:bodyPr wrap="square">
            <a:spAutoFit/>
          </a:bodyPr>
          <a:lstStyle/>
          <a:p>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Giá</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rét</a:t>
            </a:r>
            <a:endParaRPr lang="en-US" sz="2200" dirty="0"/>
          </a:p>
        </p:txBody>
      </p:sp>
      <p:sp>
        <p:nvSpPr>
          <p:cNvPr id="56" name="TextBox 55">
            <a:extLst>
              <a:ext uri="{FF2B5EF4-FFF2-40B4-BE49-F238E27FC236}">
                <a16:creationId xmlns:a16="http://schemas.microsoft.com/office/drawing/2014/main" id="{0DB8EA97-932F-4CA8-89A7-E2F6CF014760}"/>
              </a:ext>
            </a:extLst>
          </p:cNvPr>
          <p:cNvSpPr txBox="1"/>
          <p:nvPr/>
        </p:nvSpPr>
        <p:spPr>
          <a:xfrm>
            <a:off x="5625403" y="1989762"/>
            <a:ext cx="1853922" cy="430887"/>
          </a:xfrm>
          <a:prstGeom prst="rect">
            <a:avLst/>
          </a:prstGeom>
          <a:noFill/>
        </p:spPr>
        <p:txBody>
          <a:bodyPr wrap="square">
            <a:spAutoFit/>
          </a:bodyPr>
          <a:lstStyle/>
          <a:p>
            <a:r>
              <a:rPr lang="en-US" sz="2200" b="0" i="0" dirty="0" err="1">
                <a:solidFill>
                  <a:srgbClr val="000000"/>
                </a:solidFill>
                <a:effectLst/>
                <a:latin typeface="#9Slide03 Roboto Condensed" panose="02000000000000000000" pitchFamily="2" charset="0"/>
                <a:ea typeface="#9Slide03 Roboto Condensed" panose="02000000000000000000" pitchFamily="2" charset="0"/>
              </a:rPr>
              <a:t>Lũ</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bùn</a:t>
            </a:r>
            <a:endParaRPr lang="en-US" sz="2200" dirty="0"/>
          </a:p>
        </p:txBody>
      </p:sp>
      <p:sp>
        <p:nvSpPr>
          <p:cNvPr id="57" name="TextBox 56">
            <a:extLst>
              <a:ext uri="{FF2B5EF4-FFF2-40B4-BE49-F238E27FC236}">
                <a16:creationId xmlns:a16="http://schemas.microsoft.com/office/drawing/2014/main" id="{D3D7F171-A16D-4863-8680-5FC07553895E}"/>
              </a:ext>
            </a:extLst>
          </p:cNvPr>
          <p:cNvSpPr txBox="1"/>
          <p:nvPr/>
        </p:nvSpPr>
        <p:spPr>
          <a:xfrm>
            <a:off x="5637127" y="2674724"/>
            <a:ext cx="1853922" cy="430887"/>
          </a:xfrm>
          <a:prstGeom prst="rect">
            <a:avLst/>
          </a:prstGeom>
          <a:noFill/>
        </p:spPr>
        <p:txBody>
          <a:bodyPr wrap="square">
            <a:spAutoFit/>
          </a:bodyPr>
          <a:lstStyle/>
          <a:p>
            <a:r>
              <a:rPr lang="en-US" sz="2200" b="0" i="0" dirty="0" err="1">
                <a:solidFill>
                  <a:srgbClr val="000000"/>
                </a:solidFill>
                <a:effectLst/>
                <a:latin typeface="#9Slide03 Roboto Condensed" panose="02000000000000000000" pitchFamily="2" charset="0"/>
                <a:ea typeface="#9Slide03 Roboto Condensed" panose="02000000000000000000" pitchFamily="2" charset="0"/>
              </a:rPr>
              <a:t>Bão</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lũ</a:t>
            </a:r>
            <a:endParaRPr lang="en-US" sz="2200" dirty="0"/>
          </a:p>
        </p:txBody>
      </p:sp>
      <p:sp>
        <p:nvSpPr>
          <p:cNvPr id="58" name="TextBox 57">
            <a:extLst>
              <a:ext uri="{FF2B5EF4-FFF2-40B4-BE49-F238E27FC236}">
                <a16:creationId xmlns:a16="http://schemas.microsoft.com/office/drawing/2014/main" id="{EF26CFA1-63DD-439B-B1F3-E520B43101CB}"/>
              </a:ext>
            </a:extLst>
          </p:cNvPr>
          <p:cNvSpPr txBox="1"/>
          <p:nvPr/>
        </p:nvSpPr>
        <p:spPr>
          <a:xfrm>
            <a:off x="5648851" y="3409928"/>
            <a:ext cx="1853922" cy="430887"/>
          </a:xfrm>
          <a:prstGeom prst="rect">
            <a:avLst/>
          </a:prstGeom>
          <a:noFill/>
        </p:spPr>
        <p:txBody>
          <a:bodyPr wrap="square">
            <a:spAutoFit/>
          </a:bodyPr>
          <a:lstStyle/>
          <a:p>
            <a:r>
              <a:rPr lang="en-US" sz="2200" b="0" i="0" dirty="0" err="1">
                <a:solidFill>
                  <a:srgbClr val="000000"/>
                </a:solidFill>
                <a:effectLst/>
                <a:latin typeface="#9Slide03 Roboto Condensed" panose="02000000000000000000" pitchFamily="2" charset="0"/>
                <a:ea typeface="#9Slide03 Roboto Condensed" panose="02000000000000000000" pitchFamily="2" charset="0"/>
              </a:rPr>
              <a:t>Lũ</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quét</a:t>
            </a:r>
            <a:endParaRPr lang="en-US" sz="2200" dirty="0"/>
          </a:p>
        </p:txBody>
      </p:sp>
      <p:sp>
        <p:nvSpPr>
          <p:cNvPr id="59" name="TextBox 58">
            <a:extLst>
              <a:ext uri="{FF2B5EF4-FFF2-40B4-BE49-F238E27FC236}">
                <a16:creationId xmlns:a16="http://schemas.microsoft.com/office/drawing/2014/main" id="{E26FC079-9CC6-48BB-8706-2FED371C7334}"/>
              </a:ext>
            </a:extLst>
          </p:cNvPr>
          <p:cNvSpPr txBox="1"/>
          <p:nvPr/>
        </p:nvSpPr>
        <p:spPr>
          <a:xfrm>
            <a:off x="5660574" y="4145132"/>
            <a:ext cx="2498687" cy="430887"/>
          </a:xfrm>
          <a:prstGeom prst="rect">
            <a:avLst/>
          </a:prstGeom>
          <a:noFill/>
        </p:spPr>
        <p:txBody>
          <a:bodyPr wrap="square">
            <a:spAutoFit/>
          </a:bodyPr>
          <a:lstStyle/>
          <a:p>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Gió</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khô</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nóng</a:t>
            </a:r>
            <a:endParaRPr lang="en-US" sz="2200" dirty="0"/>
          </a:p>
        </p:txBody>
      </p:sp>
      <p:pic>
        <p:nvPicPr>
          <p:cNvPr id="60" name="Picture 4" descr="Hình ảnh Bông Tuyết Giáng Sinh Bông Tuyết, Giáng Sinh, Bông Tuyết, Màu Xanh  Da Trời miễn phí tải tập tin PNG PSDComment và Vector">
            <a:extLst>
              <a:ext uri="{FF2B5EF4-FFF2-40B4-BE49-F238E27FC236}">
                <a16:creationId xmlns:a16="http://schemas.microsoft.com/office/drawing/2014/main" id="{C85AFB3E-9C42-4E94-BEC5-C38C8A1488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94" b="97344" l="6875" r="94063"/>
                    </a14:imgEffect>
                  </a14:imgLayer>
                </a14:imgProps>
              </a:ext>
              <a:ext uri="{28A0092B-C50C-407E-A947-70E740481C1C}">
                <a14:useLocalDpi xmlns:a14="http://schemas.microsoft.com/office/drawing/2010/main" val="0"/>
              </a:ext>
            </a:extLst>
          </a:blip>
          <a:srcRect/>
          <a:stretch>
            <a:fillRect/>
          </a:stretch>
        </p:blipFill>
        <p:spPr bwMode="auto">
          <a:xfrm>
            <a:off x="3636875" y="1547446"/>
            <a:ext cx="735414" cy="73541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E32DBE83-9CB6-4EAE-B7FD-4C974122C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964" y="3547715"/>
            <a:ext cx="763749" cy="661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Download Free png Free Clipart Of A Cloud Blowing Wind - Windy Clip Art -  Free ... - DLPNG.com">
            <a:extLst>
              <a:ext uri="{FF2B5EF4-FFF2-40B4-BE49-F238E27FC236}">
                <a16:creationId xmlns:a16="http://schemas.microsoft.com/office/drawing/2014/main" id="{EF22475A-8351-42EC-ACC8-965C7AE61EC7}"/>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ackgroundRemoval t="444" b="98667" l="0" r="98661">
                        <a14:foregroundMark x1="26339" y1="61333" x2="41071" y2="54667"/>
                        <a14:foregroundMark x1="45536" y1="25778" x2="45536" y2="25778"/>
                        <a14:foregroundMark x1="52232" y1="27556" x2="52232" y2="27556"/>
                        <a14:foregroundMark x1="58482" y1="20444" x2="57589" y2="32000"/>
                      </a14:backgroundRemoval>
                    </a14:imgEffect>
                  </a14:imgLayer>
                </a14:imgProps>
              </a:ext>
              <a:ext uri="{28A0092B-C50C-407E-A947-70E740481C1C}">
                <a14:useLocalDpi xmlns:a14="http://schemas.microsoft.com/office/drawing/2010/main" val="0"/>
              </a:ext>
            </a:extLst>
          </a:blip>
          <a:srcRect/>
          <a:stretch>
            <a:fillRect/>
          </a:stretch>
        </p:blipFill>
        <p:spPr bwMode="auto">
          <a:xfrm>
            <a:off x="1239165" y="1477109"/>
            <a:ext cx="810699" cy="8143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ả Nước phim Hoạt hình Clip nghệ thuật - giọt nước hình ảnh png tải về -  Miễn phí trong suốt Cười png Tải về.">
            <a:extLst>
              <a:ext uri="{FF2B5EF4-FFF2-40B4-BE49-F238E27FC236}">
                <a16:creationId xmlns:a16="http://schemas.microsoft.com/office/drawing/2014/main" id="{B10EFD86-6F7B-44D6-BBA3-1C5BCF7970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33" b="100000" l="10000" r="90000">
                        <a14:foregroundMark x1="40333" y1="32667" x2="40333" y2="32667"/>
                        <a14:foregroundMark x1="38444" y1="23667" x2="38444" y2="55000"/>
                        <a14:foregroundMark x1="40333" y1="23167" x2="40333" y2="47833"/>
                        <a14:foregroundMark x1="36000" y1="51000" x2="37000" y2="24500"/>
                        <a14:foregroundMark x1="33333" y1="40500" x2="36667" y2="25500"/>
                        <a14:foregroundMark x1="52111" y1="55000" x2="46667" y2="11333"/>
                        <a14:foregroundMark x1="44556" y1="50500" x2="46667" y2="10000"/>
                        <a14:foregroundMark x1="37000" y1="14167" x2="37000" y2="14167"/>
                        <a14:foregroundMark x1="43333" y1="28167" x2="43333" y2="28167"/>
                        <a14:foregroundMark x1="43889" y1="23667" x2="43889" y2="44500"/>
                      </a14:backgroundRemoval>
                    </a14:imgEffect>
                  </a14:imgLayer>
                </a14:imgProps>
              </a:ext>
              <a:ext uri="{28A0092B-C50C-407E-A947-70E740481C1C}">
                <a14:useLocalDpi xmlns:a14="http://schemas.microsoft.com/office/drawing/2010/main" val="0"/>
              </a:ext>
            </a:extLst>
          </a:blip>
          <a:srcRect/>
          <a:stretch>
            <a:fillRect/>
          </a:stretch>
        </p:blipFill>
        <p:spPr bwMode="auto">
          <a:xfrm>
            <a:off x="2230734" y="819987"/>
            <a:ext cx="1135464" cy="7569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ndslide disaster [Disaster series] - Stock Illustration [22045855] - PIXTA">
            <a:extLst>
              <a:ext uri="{FF2B5EF4-FFF2-40B4-BE49-F238E27FC236}">
                <a16:creationId xmlns:a16="http://schemas.microsoft.com/office/drawing/2014/main" id="{8CDACF06-90BC-4170-A419-98A38C17D98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04" b="89951" l="1778" r="98444">
                        <a14:foregroundMark x1="23556" y1="48775" x2="42222" y2="39951"/>
                        <a14:foregroundMark x1="71111" y1="40441" x2="71111" y2="40441"/>
                        <a14:foregroundMark x1="74000" y1="38725" x2="74000" y2="38725"/>
                        <a14:foregroundMark x1="76222" y1="38235" x2="76222" y2="38235"/>
                      </a14:backgroundRemoval>
                    </a14:imgEffect>
                  </a14:imgLayer>
                </a14:imgProps>
              </a:ext>
              <a:ext uri="{28A0092B-C50C-407E-A947-70E740481C1C}">
                <a14:useLocalDpi xmlns:a14="http://schemas.microsoft.com/office/drawing/2010/main" val="0"/>
              </a:ext>
            </a:extLst>
          </a:blip>
          <a:srcRect/>
          <a:stretch>
            <a:fillRect/>
          </a:stretch>
        </p:blipFill>
        <p:spPr bwMode="auto">
          <a:xfrm>
            <a:off x="3521015" y="2783395"/>
            <a:ext cx="940454" cy="8526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ng Trời Lở đất PNG &amp;amp; Long Trời Lở đất Transparent Clipart Miễn phí Tải về  - 2015 Thâm lở đất quang minh Mới Quận Lũ thảm họa tự Nhiên, - Một">
            <a:extLst>
              <a:ext uri="{FF2B5EF4-FFF2-40B4-BE49-F238E27FC236}">
                <a16:creationId xmlns:a16="http://schemas.microsoft.com/office/drawing/2014/main" id="{83DB6A39-4542-4A81-8E16-5782929950C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750" l="0" r="100000">
                        <a14:foregroundMark x1="33462" y1="65000" x2="81923" y2="39375"/>
                        <a14:foregroundMark x1="50385" y1="77500" x2="51154" y2="39375"/>
                        <a14:foregroundMark x1="41923" y1="56250" x2="55000" y2="80625"/>
                        <a14:foregroundMark x1="37308" y1="65000" x2="43846" y2="70625"/>
                        <a14:foregroundMark x1="40000" y1="72500" x2="48462" y2="58750"/>
                        <a14:foregroundMark x1="58846" y1="44375" x2="77308" y2="76875"/>
                        <a14:foregroundMark x1="68077" y1="46250" x2="78846" y2="73125"/>
                        <a14:foregroundMark x1="64615" y1="35625" x2="60769" y2="49375"/>
                        <a14:foregroundMark x1="53077" y1="35000" x2="62308" y2="75000"/>
                        <a14:foregroundMark x1="59231" y1="41250" x2="63462" y2="68125"/>
                      </a14:backgroundRemoval>
                    </a14:imgEffect>
                  </a14:imgLayer>
                </a14:imgProps>
              </a:ext>
              <a:ext uri="{28A0092B-C50C-407E-A947-70E740481C1C}">
                <a14:useLocalDpi xmlns:a14="http://schemas.microsoft.com/office/drawing/2010/main" val="0"/>
              </a:ext>
            </a:extLst>
          </a:blip>
          <a:srcRect/>
          <a:stretch>
            <a:fillRect/>
          </a:stretch>
        </p:blipFill>
        <p:spPr bwMode="auto">
          <a:xfrm>
            <a:off x="1191749" y="2903973"/>
            <a:ext cx="963388" cy="59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8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ppt_x"/>
                                          </p:val>
                                        </p:tav>
                                        <p:tav tm="100000">
                                          <p:val>
                                            <p:strVal val="#ppt_x"/>
                                          </p:val>
                                        </p:tav>
                                      </p:tavLst>
                                    </p:anim>
                                    <p:anim calcmode="lin" valueType="num">
                                      <p:cBhvr additive="base">
                                        <p:cTn id="48" dur="500" fill="hold"/>
                                        <p:tgtEl>
                                          <p:spTgt spid="6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74"/>
                                        </p:tgtEl>
                                        <p:attrNameLst>
                                          <p:attrName>style.visibility</p:attrName>
                                        </p:attrNameLst>
                                      </p:cBhvr>
                                      <p:to>
                                        <p:strVal val="visible"/>
                                      </p:to>
                                    </p:set>
                                    <p:anim calcmode="lin" valueType="num">
                                      <p:cBhvr additive="base">
                                        <p:cTn id="51" dur="500" fill="hold"/>
                                        <p:tgtEl>
                                          <p:spTgt spid="3074"/>
                                        </p:tgtEl>
                                        <p:attrNameLst>
                                          <p:attrName>ppt_x</p:attrName>
                                        </p:attrNameLst>
                                      </p:cBhvr>
                                      <p:tavLst>
                                        <p:tav tm="0">
                                          <p:val>
                                            <p:strVal val="#ppt_x"/>
                                          </p:val>
                                        </p:tav>
                                        <p:tav tm="100000">
                                          <p:val>
                                            <p:strVal val="#ppt_x"/>
                                          </p:val>
                                        </p:tav>
                                      </p:tavLst>
                                    </p:anim>
                                    <p:anim calcmode="lin" valueType="num">
                                      <p:cBhvr additive="base">
                                        <p:cTn id="52" dur="500" fill="hold"/>
                                        <p:tgtEl>
                                          <p:spTgt spid="307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76"/>
                                        </p:tgtEl>
                                        <p:attrNameLst>
                                          <p:attrName>style.visibility</p:attrName>
                                        </p:attrNameLst>
                                      </p:cBhvr>
                                      <p:to>
                                        <p:strVal val="visible"/>
                                      </p:to>
                                    </p:set>
                                    <p:anim calcmode="lin" valueType="num">
                                      <p:cBhvr additive="base">
                                        <p:cTn id="55" dur="500" fill="hold"/>
                                        <p:tgtEl>
                                          <p:spTgt spid="3076"/>
                                        </p:tgtEl>
                                        <p:attrNameLst>
                                          <p:attrName>ppt_x</p:attrName>
                                        </p:attrNameLst>
                                      </p:cBhvr>
                                      <p:tavLst>
                                        <p:tav tm="0">
                                          <p:val>
                                            <p:strVal val="#ppt_x"/>
                                          </p:val>
                                        </p:tav>
                                        <p:tav tm="100000">
                                          <p:val>
                                            <p:strVal val="#ppt_x"/>
                                          </p:val>
                                        </p:tav>
                                      </p:tavLst>
                                    </p:anim>
                                    <p:anim calcmode="lin" valueType="num">
                                      <p:cBhvr additive="base">
                                        <p:cTn id="56" dur="500" fill="hold"/>
                                        <p:tgtEl>
                                          <p:spTgt spid="30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082"/>
                                        </p:tgtEl>
                                        <p:attrNameLst>
                                          <p:attrName>style.visibility</p:attrName>
                                        </p:attrNameLst>
                                      </p:cBhvr>
                                      <p:to>
                                        <p:strVal val="visible"/>
                                      </p:to>
                                    </p:set>
                                    <p:anim calcmode="lin" valueType="num">
                                      <p:cBhvr additive="base">
                                        <p:cTn id="59" dur="500" fill="hold"/>
                                        <p:tgtEl>
                                          <p:spTgt spid="3082"/>
                                        </p:tgtEl>
                                        <p:attrNameLst>
                                          <p:attrName>ppt_x</p:attrName>
                                        </p:attrNameLst>
                                      </p:cBhvr>
                                      <p:tavLst>
                                        <p:tav tm="0">
                                          <p:val>
                                            <p:strVal val="#ppt_x"/>
                                          </p:val>
                                        </p:tav>
                                        <p:tav tm="100000">
                                          <p:val>
                                            <p:strVal val="#ppt_x"/>
                                          </p:val>
                                        </p:tav>
                                      </p:tavLst>
                                    </p:anim>
                                    <p:anim calcmode="lin" valueType="num">
                                      <p:cBhvr additive="base">
                                        <p:cTn id="60"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500" fill="hold"/>
                                        <p:tgtEl>
                                          <p:spTgt spid="55"/>
                                        </p:tgtEl>
                                        <p:attrNameLst>
                                          <p:attrName>ppt_x</p:attrName>
                                        </p:attrNameLst>
                                      </p:cBhvr>
                                      <p:tavLst>
                                        <p:tav tm="0">
                                          <p:val>
                                            <p:strVal val="#ppt_x"/>
                                          </p:val>
                                        </p:tav>
                                        <p:tav tm="100000">
                                          <p:val>
                                            <p:strVal val="#ppt_x"/>
                                          </p:val>
                                        </p:tav>
                                      </p:tavLst>
                                    </p:anim>
                                    <p:anim calcmode="lin" valueType="num">
                                      <p:cBhvr additive="base">
                                        <p:cTn id="7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500" fill="hold"/>
                                        <p:tgtEl>
                                          <p:spTgt spid="56"/>
                                        </p:tgtEl>
                                        <p:attrNameLst>
                                          <p:attrName>ppt_x</p:attrName>
                                        </p:attrNameLst>
                                      </p:cBhvr>
                                      <p:tavLst>
                                        <p:tav tm="0">
                                          <p:val>
                                            <p:strVal val="#ppt_x"/>
                                          </p:val>
                                        </p:tav>
                                        <p:tav tm="100000">
                                          <p:val>
                                            <p:strVal val="#ppt_x"/>
                                          </p:val>
                                        </p:tav>
                                      </p:tavLst>
                                    </p:anim>
                                    <p:anim calcmode="lin" valueType="num">
                                      <p:cBhvr additive="base">
                                        <p:cTn id="92" dur="500" fill="hold"/>
                                        <p:tgtEl>
                                          <p:spTgt spid="5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additive="base">
                                        <p:cTn id="95" dur="500" fill="hold"/>
                                        <p:tgtEl>
                                          <p:spTgt spid="57"/>
                                        </p:tgtEl>
                                        <p:attrNameLst>
                                          <p:attrName>ppt_x</p:attrName>
                                        </p:attrNameLst>
                                      </p:cBhvr>
                                      <p:tavLst>
                                        <p:tav tm="0">
                                          <p:val>
                                            <p:strVal val="#ppt_x"/>
                                          </p:val>
                                        </p:tav>
                                        <p:tav tm="100000">
                                          <p:val>
                                            <p:strVal val="#ppt_x"/>
                                          </p:val>
                                        </p:tav>
                                      </p:tavLst>
                                    </p:anim>
                                    <p:anim calcmode="lin" valueType="num">
                                      <p:cBhvr additive="base">
                                        <p:cTn id="9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anim calcmode="lin" valueType="num">
                                      <p:cBhvr additive="base">
                                        <p:cTn id="105" dur="500" fill="hold"/>
                                        <p:tgtEl>
                                          <p:spTgt spid="43"/>
                                        </p:tgtEl>
                                        <p:attrNameLst>
                                          <p:attrName>ppt_x</p:attrName>
                                        </p:attrNameLst>
                                      </p:cBhvr>
                                      <p:tavLst>
                                        <p:tav tm="0">
                                          <p:val>
                                            <p:strVal val="#ppt_x"/>
                                          </p:val>
                                        </p:tav>
                                        <p:tav tm="100000">
                                          <p:val>
                                            <p:strVal val="#ppt_x"/>
                                          </p:val>
                                        </p:tav>
                                      </p:tavLst>
                                    </p:anim>
                                    <p:anim calcmode="lin" valueType="num">
                                      <p:cBhvr additive="base">
                                        <p:cTn id="106" dur="500" fill="hold"/>
                                        <p:tgtEl>
                                          <p:spTgt spid="4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additive="base">
                                        <p:cTn id="109" dur="500" fill="hold"/>
                                        <p:tgtEl>
                                          <p:spTgt spid="58"/>
                                        </p:tgtEl>
                                        <p:attrNameLst>
                                          <p:attrName>ppt_x</p:attrName>
                                        </p:attrNameLst>
                                      </p:cBhvr>
                                      <p:tavLst>
                                        <p:tav tm="0">
                                          <p:val>
                                            <p:strVal val="#ppt_x"/>
                                          </p:val>
                                        </p:tav>
                                        <p:tav tm="100000">
                                          <p:val>
                                            <p:strVal val="#ppt_x"/>
                                          </p:val>
                                        </p:tav>
                                      </p:tavLst>
                                    </p:anim>
                                    <p:anim calcmode="lin" valueType="num">
                                      <p:cBhvr additive="base">
                                        <p:cTn id="110" dur="500" fill="hold"/>
                                        <p:tgtEl>
                                          <p:spTgt spid="5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59"/>
                                        </p:tgtEl>
                                        <p:attrNameLst>
                                          <p:attrName>style.visibility</p:attrName>
                                        </p:attrNameLst>
                                      </p:cBhvr>
                                      <p:to>
                                        <p:strVal val="visible"/>
                                      </p:to>
                                    </p:set>
                                    <p:anim calcmode="lin" valueType="num">
                                      <p:cBhvr additive="base">
                                        <p:cTn id="113" dur="500" fill="hold"/>
                                        <p:tgtEl>
                                          <p:spTgt spid="59"/>
                                        </p:tgtEl>
                                        <p:attrNameLst>
                                          <p:attrName>ppt_x</p:attrName>
                                        </p:attrNameLst>
                                      </p:cBhvr>
                                      <p:tavLst>
                                        <p:tav tm="0">
                                          <p:val>
                                            <p:strVal val="#ppt_x"/>
                                          </p:val>
                                        </p:tav>
                                        <p:tav tm="100000">
                                          <p:val>
                                            <p:strVal val="#ppt_x"/>
                                          </p:val>
                                        </p:tav>
                                      </p:tavLst>
                                    </p:anim>
                                    <p:anim calcmode="lin" valueType="num">
                                      <p:cBhvr additive="base">
                                        <p:cTn id="1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5" grpId="0"/>
      <p:bldP spid="46" grpId="0" animBg="1"/>
      <p:bldP spid="47" grpId="0" animBg="1"/>
      <p:bldP spid="48" grpId="0" animBg="1"/>
      <p:bldP spid="49" grpId="0" animBg="1"/>
      <p:bldP spid="50" grpId="0" animBg="1"/>
      <p:bldP spid="51" grpId="0" animBg="1"/>
      <p:bldP spid="54" grpId="0"/>
      <p:bldP spid="55" grpId="0"/>
      <p:bldP spid="56" grpId="0"/>
      <p:bldP spid="57" grpId="0"/>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079622-B592-48AF-B8E8-8999F8AA259E}"/>
              </a:ext>
            </a:extLst>
          </p:cNvPr>
          <p:cNvSpPr txBox="1"/>
          <p:nvPr/>
        </p:nvSpPr>
        <p:spPr>
          <a:xfrm>
            <a:off x="1263964" y="552827"/>
            <a:ext cx="6591719" cy="800219"/>
          </a:xfrm>
          <a:prstGeom prst="rect">
            <a:avLst/>
          </a:prstGeom>
          <a:noFill/>
        </p:spPr>
        <p:txBody>
          <a:bodyPr wrap="square">
            <a:spAutoFit/>
          </a:bodyPr>
          <a:lstStyle/>
          <a:p>
            <a:pPr algn="ct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Cần</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tích</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cực</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bảo</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vệ</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phát</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triển</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các</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hệ</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sinh</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rừng</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ven</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biển</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300" b="1" i="0" dirty="0">
                <a:solidFill>
                  <a:srgbClr val="000000"/>
                </a:solidFill>
                <a:effectLst/>
                <a:latin typeface="#9Slide03 Roboto Condensed" panose="02000000000000000000" pitchFamily="2" charset="0"/>
                <a:ea typeface="#9Slide03 Roboto Condensed" panose="02000000000000000000" pitchFamily="2" charset="0"/>
              </a:rPr>
              <a:t> </a:t>
            </a:r>
            <a:r>
              <a:rPr lang="en-US" sz="2300" b="1"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300" b="1" i="0" dirty="0">
                <a:solidFill>
                  <a:srgbClr val="000000"/>
                </a:solidFill>
                <a:effectLst/>
                <a:latin typeface="#9Slide03 Roboto Condensed" panose="02000000000000000000" pitchFamily="2" charset="0"/>
                <a:ea typeface="#9Slide03 Roboto Condensed" panose="02000000000000000000" pitchFamily="2" charset="0"/>
              </a:rPr>
              <a:t>.</a:t>
            </a:r>
            <a:endParaRPr lang="en-US" sz="2300" b="1" dirty="0">
              <a:latin typeface="#9Slide03 Roboto Condensed" panose="02000000000000000000" pitchFamily="2" charset="0"/>
              <a:ea typeface="#9Slide03 Roboto Condensed" panose="02000000000000000000" pitchFamily="2" charset="0"/>
            </a:endParaRPr>
          </a:p>
        </p:txBody>
      </p:sp>
      <p:pic>
        <p:nvPicPr>
          <p:cNvPr id="4098" name="Picture 2" descr="Hoàn thành sớm chỉ tiêu trồng rừng năm 2019">
            <a:extLst>
              <a:ext uri="{FF2B5EF4-FFF2-40B4-BE49-F238E27FC236}">
                <a16:creationId xmlns:a16="http://schemas.microsoft.com/office/drawing/2014/main" id="{02B51929-9D63-462F-8A20-30CA08BA9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0" b="5140"/>
          <a:stretch/>
        </p:blipFill>
        <p:spPr bwMode="auto">
          <a:xfrm>
            <a:off x="472273" y="1615776"/>
            <a:ext cx="4099728" cy="23665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ãi Biển Cát Trắng Rừng Phi Lao - Ảnh miễn phí trên Pixabay">
            <a:extLst>
              <a:ext uri="{FF2B5EF4-FFF2-40B4-BE49-F238E27FC236}">
                <a16:creationId xmlns:a16="http://schemas.microsoft.com/office/drawing/2014/main" id="{4289BC5B-2854-4B18-90FA-E22F3619E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4652387" y="1608316"/>
            <a:ext cx="4039298" cy="238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08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down)">
                                      <p:cBhvr>
                                        <p:cTn id="13" dur="580">
                                          <p:stCondLst>
                                            <p:cond delay="0"/>
                                          </p:stCondLst>
                                        </p:cTn>
                                        <p:tgtEl>
                                          <p:spTgt spid="4098"/>
                                        </p:tgtEl>
                                      </p:cBhvr>
                                    </p:animEffect>
                                    <p:anim calcmode="lin" valueType="num">
                                      <p:cBhvr>
                                        <p:cTn id="14"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9" dur="26">
                                          <p:stCondLst>
                                            <p:cond delay="650"/>
                                          </p:stCondLst>
                                        </p:cTn>
                                        <p:tgtEl>
                                          <p:spTgt spid="4098"/>
                                        </p:tgtEl>
                                      </p:cBhvr>
                                      <p:to x="100000" y="60000"/>
                                    </p:animScale>
                                    <p:animScale>
                                      <p:cBhvr>
                                        <p:cTn id="20" dur="166" decel="50000">
                                          <p:stCondLst>
                                            <p:cond delay="676"/>
                                          </p:stCondLst>
                                        </p:cTn>
                                        <p:tgtEl>
                                          <p:spTgt spid="4098"/>
                                        </p:tgtEl>
                                      </p:cBhvr>
                                      <p:to x="100000" y="100000"/>
                                    </p:animScale>
                                    <p:animScale>
                                      <p:cBhvr>
                                        <p:cTn id="21" dur="26">
                                          <p:stCondLst>
                                            <p:cond delay="1312"/>
                                          </p:stCondLst>
                                        </p:cTn>
                                        <p:tgtEl>
                                          <p:spTgt spid="4098"/>
                                        </p:tgtEl>
                                      </p:cBhvr>
                                      <p:to x="100000" y="80000"/>
                                    </p:animScale>
                                    <p:animScale>
                                      <p:cBhvr>
                                        <p:cTn id="22" dur="166" decel="50000">
                                          <p:stCondLst>
                                            <p:cond delay="1338"/>
                                          </p:stCondLst>
                                        </p:cTn>
                                        <p:tgtEl>
                                          <p:spTgt spid="4098"/>
                                        </p:tgtEl>
                                      </p:cBhvr>
                                      <p:to x="100000" y="100000"/>
                                    </p:animScale>
                                    <p:animScale>
                                      <p:cBhvr>
                                        <p:cTn id="23" dur="26">
                                          <p:stCondLst>
                                            <p:cond delay="1642"/>
                                          </p:stCondLst>
                                        </p:cTn>
                                        <p:tgtEl>
                                          <p:spTgt spid="4098"/>
                                        </p:tgtEl>
                                      </p:cBhvr>
                                      <p:to x="100000" y="90000"/>
                                    </p:animScale>
                                    <p:animScale>
                                      <p:cBhvr>
                                        <p:cTn id="24" dur="166" decel="50000">
                                          <p:stCondLst>
                                            <p:cond delay="1668"/>
                                          </p:stCondLst>
                                        </p:cTn>
                                        <p:tgtEl>
                                          <p:spTgt spid="4098"/>
                                        </p:tgtEl>
                                      </p:cBhvr>
                                      <p:to x="100000" y="100000"/>
                                    </p:animScale>
                                    <p:animScale>
                                      <p:cBhvr>
                                        <p:cTn id="25" dur="26">
                                          <p:stCondLst>
                                            <p:cond delay="1808"/>
                                          </p:stCondLst>
                                        </p:cTn>
                                        <p:tgtEl>
                                          <p:spTgt spid="4098"/>
                                        </p:tgtEl>
                                      </p:cBhvr>
                                      <p:to x="100000" y="95000"/>
                                    </p:animScale>
                                    <p:animScale>
                                      <p:cBhvr>
                                        <p:cTn id="26" dur="166" decel="50000">
                                          <p:stCondLst>
                                            <p:cond delay="1834"/>
                                          </p:stCondLst>
                                        </p:cTn>
                                        <p:tgtEl>
                                          <p:spTgt spid="409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2000"/>
                                        <p:tgtEl>
                                          <p:spTgt spid="4100"/>
                                        </p:tgtEl>
                                      </p:cBhvr>
                                    </p:animEffect>
                                    <p:anim calcmode="lin" valueType="num">
                                      <p:cBhvr>
                                        <p:cTn id="32" dur="2000" fill="hold"/>
                                        <p:tgtEl>
                                          <p:spTgt spid="4100"/>
                                        </p:tgtEl>
                                        <p:attrNameLst>
                                          <p:attrName>ppt_w</p:attrName>
                                        </p:attrNameLst>
                                      </p:cBhvr>
                                      <p:tavLst>
                                        <p:tav tm="0" fmla="#ppt_w*sin(2.5*pi*$)">
                                          <p:val>
                                            <p:fltVal val="0"/>
                                          </p:val>
                                        </p:tav>
                                        <p:tav tm="100000">
                                          <p:val>
                                            <p:fltVal val="1"/>
                                          </p:val>
                                        </p:tav>
                                      </p:tavLst>
                                    </p:anim>
                                    <p:anim calcmode="lin" valueType="num">
                                      <p:cBhvr>
                                        <p:cTn id="33" dur="2000" fill="hold"/>
                                        <p:tgtEl>
                                          <p:spTgt spid="41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4B66427-E7B9-4234-A859-5B5CCE96F213}"/>
              </a:ext>
            </a:extLst>
          </p:cNvPr>
          <p:cNvSpPr/>
          <p:nvPr/>
        </p:nvSpPr>
        <p:spPr>
          <a:xfrm>
            <a:off x="114300" y="1863090"/>
            <a:ext cx="2743200" cy="12115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901C83-D469-48A9-88B5-1BC2665DE22A}"/>
              </a:ext>
            </a:extLst>
          </p:cNvPr>
          <p:cNvSpPr/>
          <p:nvPr/>
        </p:nvSpPr>
        <p:spPr>
          <a:xfrm>
            <a:off x="0" y="1892302"/>
            <a:ext cx="2948940" cy="1107996"/>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9Slide03 IcielPanton Black" panose="00000A00000000000000" pitchFamily="2" charset="-93"/>
                <a:ea typeface="+mn-ea"/>
                <a:cs typeface="Lato Regular"/>
              </a:rPr>
              <a:t>5. BẢO VỆ MÔI TR</a:t>
            </a:r>
            <a:r>
              <a:rPr kumimoji="0" lang="vi-VN" sz="2200" b="0" i="0" u="none" strike="noStrike" kern="0" cap="none" spc="0" normalizeH="0" baseline="0" noProof="0" dirty="0">
                <a:ln>
                  <a:noFill/>
                </a:ln>
                <a:solidFill>
                  <a:srgbClr val="FFFFFF"/>
                </a:solidFill>
                <a:effectLst/>
                <a:uLnTx/>
                <a:uFillTx/>
                <a:latin typeface="#9Slide03 IcielPanton Black" panose="00000A00000000000000" pitchFamily="2" charset="-93"/>
                <a:ea typeface="+mn-ea"/>
                <a:cs typeface="Lato Regular"/>
              </a:rPr>
              <a:t>ƯỜNG</a:t>
            </a:r>
            <a:r>
              <a:rPr lang="en-US" sz="2200" kern="0" noProof="0" dirty="0">
                <a:solidFill>
                  <a:srgbClr val="FFFFFF"/>
                </a:solidFill>
                <a:latin typeface="#9Slide03 IcielPanton Black" panose="00000A00000000000000" pitchFamily="2" charset="-93"/>
                <a:cs typeface="Lato Regular"/>
              </a:rPr>
              <a:t> </a:t>
            </a:r>
            <a:r>
              <a:rPr kumimoji="0" lang="en-US" sz="2200" b="0" i="0" u="none" strike="noStrike" kern="0" cap="none" spc="0" normalizeH="0" baseline="0" noProof="0" dirty="0">
                <a:ln>
                  <a:noFill/>
                </a:ln>
                <a:solidFill>
                  <a:srgbClr val="FFFFFF"/>
                </a:solidFill>
                <a:effectLst/>
                <a:uLnTx/>
                <a:uFillTx/>
                <a:latin typeface="#9Slide03 IcielPanton Black" panose="00000A00000000000000" pitchFamily="2" charset="-93"/>
                <a:ea typeface="+mn-ea"/>
                <a:cs typeface="Lato Regular"/>
              </a:rPr>
              <a:t>VÀ PHÒNG CHỐNG THIÊN TAI</a:t>
            </a:r>
          </a:p>
        </p:txBody>
      </p:sp>
      <p:sp>
        <p:nvSpPr>
          <p:cNvPr id="8" name="Left Brace 7">
            <a:extLst>
              <a:ext uri="{FF2B5EF4-FFF2-40B4-BE49-F238E27FC236}">
                <a16:creationId xmlns:a16="http://schemas.microsoft.com/office/drawing/2014/main" id="{E30155E5-75E9-487D-90BF-8F6423D56056}"/>
              </a:ext>
            </a:extLst>
          </p:cNvPr>
          <p:cNvSpPr/>
          <p:nvPr/>
        </p:nvSpPr>
        <p:spPr>
          <a:xfrm>
            <a:off x="2948940" y="1325880"/>
            <a:ext cx="491490" cy="236601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B74D5AD-E1FB-4A49-852E-5D0F6874617F}"/>
              </a:ext>
            </a:extLst>
          </p:cNvPr>
          <p:cNvSpPr txBox="1"/>
          <p:nvPr/>
        </p:nvSpPr>
        <p:spPr>
          <a:xfrm>
            <a:off x="3440430" y="534755"/>
            <a:ext cx="4126230" cy="1107996"/>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Vùng có nhiều thiên tai: sương muối, giá rét, lũ bùn, lũ quét, bão lũ, gió Tây khô nóng,…</a:t>
            </a:r>
            <a:endParaRPr lang="en-US" sz="2200" dirty="0">
              <a:latin typeface="#9Slide03 Roboto Condensed" panose="02000000000000000000" pitchFamily="2" charset="0"/>
              <a:ea typeface="#9Slide03 Roboto Condensed" panose="02000000000000000000" pitchFamily="2" charset="0"/>
            </a:endParaRPr>
          </a:p>
        </p:txBody>
      </p:sp>
      <p:sp>
        <p:nvSpPr>
          <p:cNvPr id="12" name="TextBox 11">
            <a:extLst>
              <a:ext uri="{FF2B5EF4-FFF2-40B4-BE49-F238E27FC236}">
                <a16:creationId xmlns:a16="http://schemas.microsoft.com/office/drawing/2014/main" id="{43B90084-AEFC-45C3-A95D-9FAB5A476BB3}"/>
              </a:ext>
            </a:extLst>
          </p:cNvPr>
          <p:cNvSpPr txBox="1"/>
          <p:nvPr/>
        </p:nvSpPr>
        <p:spPr>
          <a:xfrm>
            <a:off x="3486150" y="3209375"/>
            <a:ext cx="4423410" cy="769441"/>
          </a:xfrm>
          <a:prstGeom prst="rect">
            <a:avLst/>
          </a:prstGeom>
          <a:noFill/>
        </p:spPr>
        <p:txBody>
          <a:bodyPr wrap="square">
            <a:spAutoFit/>
          </a:bodyPr>
          <a:lstStyle/>
          <a:p>
            <a:r>
              <a:rPr lang="en-US" sz="2200" b="0" i="0" dirty="0" err="1">
                <a:solidFill>
                  <a:srgbClr val="000000"/>
                </a:solidFill>
                <a:effectLst/>
                <a:latin typeface="#9Slide03 Roboto Condensed" panose="02000000000000000000" pitchFamily="2" charset="0"/>
                <a:ea typeface="#9Slide03 Roboto Condensed" panose="02000000000000000000" pitchFamily="2" charset="0"/>
              </a:rPr>
              <a:t>Cần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tích</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cực</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bảo</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vệ</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phát</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triển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các</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hệ</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sinh</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rừng</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ven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biển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200" b="0" i="0" dirty="0">
                <a:solidFill>
                  <a:srgbClr val="000000"/>
                </a:solidFill>
                <a:effectLst/>
                <a:latin typeface="#9Slide03 Roboto Condensed" panose="02000000000000000000" pitchFamily="2" charset="0"/>
                <a:ea typeface="#9Slide03 Roboto Condensed" panose="02000000000000000000" pitchFamily="2" charset="0"/>
              </a:rPr>
              <a:t>.</a:t>
            </a:r>
            <a:endParaRPr lang="en-US" sz="2200" dirty="0">
              <a:latin typeface="#9Slide03 Roboto Condensed" panose="02000000000000000000" pitchFamily="2" charset="0"/>
              <a:ea typeface="#9Slide03 Roboto Condensed" panose="02000000000000000000" pitchFamily="2" charset="0"/>
            </a:endParaRPr>
          </a:p>
        </p:txBody>
      </p:sp>
      <p:pic>
        <p:nvPicPr>
          <p:cNvPr id="2050" name="Picture 2" descr="Free Landslide Cliparts, Download Free Landslide Cliparts png images, Free  ClipArts on Clipart Library">
            <a:extLst>
              <a:ext uri="{FF2B5EF4-FFF2-40B4-BE49-F238E27FC236}">
                <a16:creationId xmlns:a16="http://schemas.microsoft.com/office/drawing/2014/main" id="{5F7C8D0E-EE22-4175-9EEB-61C2E398A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41" y="1800496"/>
            <a:ext cx="2977869"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D1CC4FE-AF2A-4EDF-808E-CEF6B38F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62" y="3175925"/>
            <a:ext cx="2269998" cy="1967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Bông Tuyết Giáng Sinh Bông Tuyết, Giáng Sinh, Bông Tuyết, Màu Xanh  Da Trời miễn phí tải tập tin PNG PSDComment và Vector">
            <a:extLst>
              <a:ext uri="{FF2B5EF4-FFF2-40B4-BE49-F238E27FC236}">
                <a16:creationId xmlns:a16="http://schemas.microsoft.com/office/drawing/2014/main" id="{22AB8316-0D7B-454B-BFA5-6AE7D275D6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94" b="97344" l="6875" r="94063"/>
                    </a14:imgEffect>
                  </a14:imgLayer>
                </a14:imgProps>
              </a:ext>
              <a:ext uri="{28A0092B-C50C-407E-A947-70E740481C1C}">
                <a14:useLocalDpi xmlns:a14="http://schemas.microsoft.com/office/drawing/2010/main" val="0"/>
              </a:ext>
            </a:extLst>
          </a:blip>
          <a:srcRect/>
          <a:stretch>
            <a:fillRect/>
          </a:stretch>
        </p:blipFill>
        <p:spPr bwMode="auto">
          <a:xfrm>
            <a:off x="3268980" y="1611630"/>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BEEEF22-B340-4285-8D08-4BBB86CD7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010" y="3965353"/>
            <a:ext cx="2026920" cy="11781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wnload Free png Free Clipart Of A Cloud Blowing Wind - Windy Clip Art -  Free ... - DLPNG.com">
            <a:extLst>
              <a:ext uri="{FF2B5EF4-FFF2-40B4-BE49-F238E27FC236}">
                <a16:creationId xmlns:a16="http://schemas.microsoft.com/office/drawing/2014/main" id="{B015B106-A8FD-41C2-ABA2-5149AFE198B7}"/>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444" b="98667" l="0" r="98661">
                        <a14:foregroundMark x1="26339" y1="61333" x2="41071" y2="54667"/>
                        <a14:foregroundMark x1="45536" y1="25778" x2="45536" y2="25778"/>
                        <a14:foregroundMark x1="52232" y1="27556" x2="52232" y2="27556"/>
                        <a14:foregroundMark x1="58482" y1="20444" x2="57589" y2="32000"/>
                      </a14:backgroundRemoval>
                    </a14:imgEffect>
                  </a14:imgLayer>
                </a14:imgProps>
              </a:ext>
              <a:ext uri="{28A0092B-C50C-407E-A947-70E740481C1C}">
                <a14:useLocalDpi xmlns:a14="http://schemas.microsoft.com/office/drawing/2010/main" val="0"/>
              </a:ext>
            </a:extLst>
          </a:blip>
          <a:srcRect/>
          <a:stretch>
            <a:fillRect/>
          </a:stretch>
        </p:blipFill>
        <p:spPr bwMode="auto">
          <a:xfrm>
            <a:off x="7602474" y="514350"/>
            <a:ext cx="1408176" cy="141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83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fade">
                                      <p:cBhvr>
                                        <p:cTn id="29" dur="2000"/>
                                        <p:tgtEl>
                                          <p:spTgt spid="2054"/>
                                        </p:tgtEl>
                                      </p:cBhvr>
                                    </p:animEffect>
                                    <p:anim calcmode="lin" valueType="num">
                                      <p:cBhvr>
                                        <p:cTn id="30" dur="2000" fill="hold"/>
                                        <p:tgtEl>
                                          <p:spTgt spid="2054"/>
                                        </p:tgtEl>
                                        <p:attrNameLst>
                                          <p:attrName>ppt_w</p:attrName>
                                        </p:attrNameLst>
                                      </p:cBhvr>
                                      <p:tavLst>
                                        <p:tav tm="0" fmla="#ppt_w*sin(2.5*pi*$)">
                                          <p:val>
                                            <p:fltVal val="0"/>
                                          </p:val>
                                        </p:tav>
                                        <p:tav tm="100000">
                                          <p:val>
                                            <p:fltVal val="1"/>
                                          </p:val>
                                        </p:tav>
                                      </p:tavLst>
                                    </p:anim>
                                    <p:anim calcmode="lin" valueType="num">
                                      <p:cBhvr>
                                        <p:cTn id="31" dur="2000" fill="hold"/>
                                        <p:tgtEl>
                                          <p:spTgt spid="2054"/>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2000"/>
                                        <p:tgtEl>
                                          <p:spTgt spid="2050"/>
                                        </p:tgtEl>
                                      </p:cBhvr>
                                    </p:animEffect>
                                    <p:anim calcmode="lin" valueType="num">
                                      <p:cBhvr>
                                        <p:cTn id="35" dur="2000" fill="hold"/>
                                        <p:tgtEl>
                                          <p:spTgt spid="2050"/>
                                        </p:tgtEl>
                                        <p:attrNameLst>
                                          <p:attrName>ppt_w</p:attrName>
                                        </p:attrNameLst>
                                      </p:cBhvr>
                                      <p:tavLst>
                                        <p:tav tm="0" fmla="#ppt_w*sin(2.5*pi*$)">
                                          <p:val>
                                            <p:fltVal val="0"/>
                                          </p:val>
                                        </p:tav>
                                        <p:tav tm="100000">
                                          <p:val>
                                            <p:fltVal val="1"/>
                                          </p:val>
                                        </p:tav>
                                      </p:tavLst>
                                    </p:anim>
                                    <p:anim calcmode="lin" valueType="num">
                                      <p:cBhvr>
                                        <p:cTn id="36" dur="2000" fill="hold"/>
                                        <p:tgtEl>
                                          <p:spTgt spid="2050"/>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2000"/>
                                        <p:tgtEl>
                                          <p:spTgt spid="2052"/>
                                        </p:tgtEl>
                                      </p:cBhvr>
                                    </p:animEffect>
                                    <p:anim calcmode="lin" valueType="num">
                                      <p:cBhvr>
                                        <p:cTn id="40" dur="2000" fill="hold"/>
                                        <p:tgtEl>
                                          <p:spTgt spid="2052"/>
                                        </p:tgtEl>
                                        <p:attrNameLst>
                                          <p:attrName>ppt_w</p:attrName>
                                        </p:attrNameLst>
                                      </p:cBhvr>
                                      <p:tavLst>
                                        <p:tav tm="0" fmla="#ppt_w*sin(2.5*pi*$)">
                                          <p:val>
                                            <p:fltVal val="0"/>
                                          </p:val>
                                        </p:tav>
                                        <p:tav tm="100000">
                                          <p:val>
                                            <p:fltVal val="1"/>
                                          </p:val>
                                        </p:tav>
                                      </p:tavLst>
                                    </p:anim>
                                    <p:anim calcmode="lin" valueType="num">
                                      <p:cBhvr>
                                        <p:cTn id="41"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E31FEF-D660-482F-BD4D-9FB1EF7FBB71}"/>
              </a:ext>
            </a:extLst>
          </p:cNvPr>
          <p:cNvSpPr/>
          <p:nvPr/>
        </p:nvSpPr>
        <p:spPr>
          <a:xfrm>
            <a:off x="818407" y="611560"/>
            <a:ext cx="7341921" cy="584775"/>
          </a:xfrm>
          <a:prstGeom prst="rect">
            <a:avLst/>
          </a:prstGeom>
        </p:spPr>
        <p:txBody>
          <a:bodyPr wrap="square">
            <a:spAutoFit/>
          </a:bodyPr>
          <a:lstStyle/>
          <a:p>
            <a:pPr algn="ctr" defTabSz="342900">
              <a:spcBef>
                <a:spcPts val="450"/>
              </a:spcBef>
              <a:spcAft>
                <a:spcPts val="450"/>
              </a:spcAft>
              <a:defRPr/>
            </a:pPr>
            <a:r>
              <a:rPr lang="en-US" sz="3200" kern="0" dirty="0">
                <a:solidFill>
                  <a:schemeClr val="tx1">
                    <a:lumMod val="50000"/>
                  </a:schemeClr>
                </a:solidFill>
                <a:latin typeface="#9Slide03 IcielPanton Black" panose="00000A00000000000000" pitchFamily="2" charset="-93"/>
                <a:cs typeface="Lato Regular"/>
              </a:rPr>
              <a:t>1. VỊ TRÍ, PHẠM VI LÃNH THỔ</a:t>
            </a:r>
          </a:p>
        </p:txBody>
      </p:sp>
      <p:pic>
        <p:nvPicPr>
          <p:cNvPr id="6" name="Picture 2" descr="your Location Has Recently Been Accessed&amp;#39; Alert In - Icono De Ubicacion  Mapa | Full Size PNG Download | SeekPNG">
            <a:extLst>
              <a:ext uri="{FF2B5EF4-FFF2-40B4-BE49-F238E27FC236}">
                <a16:creationId xmlns:a16="http://schemas.microsoft.com/office/drawing/2014/main" id="{82B9ACA7-ECDC-473A-AE80-E861B166E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906" y="1651107"/>
            <a:ext cx="4973781" cy="282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18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AFD706A-A9C2-4BEE-B1DB-209700B10FCE}"/>
              </a:ext>
            </a:extLst>
          </p:cNvPr>
          <p:cNvGraphicFramePr>
            <a:graphicFrameLocks noGrp="1"/>
          </p:cNvGraphicFramePr>
          <p:nvPr>
            <p:extLst>
              <p:ext uri="{D42A27DB-BD31-4B8C-83A1-F6EECF244321}">
                <p14:modId xmlns:p14="http://schemas.microsoft.com/office/powerpoint/2010/main" val="278889528"/>
              </p:ext>
            </p:extLst>
          </p:nvPr>
        </p:nvGraphicFramePr>
        <p:xfrm>
          <a:off x="0" y="-35169"/>
          <a:ext cx="9144000" cy="5212080"/>
        </p:xfrm>
        <a:graphic>
          <a:graphicData uri="http://schemas.openxmlformats.org/drawingml/2006/table">
            <a:tbl>
              <a:tblPr firstRow="1" firstCol="1" lastRow="1" lastCol="1" bandRow="1" bandCol="1"/>
              <a:tblGrid>
                <a:gridCol w="9144000">
                  <a:extLst>
                    <a:ext uri="{9D8B030D-6E8A-4147-A177-3AD203B41FA5}">
                      <a16:colId xmlns:a16="http://schemas.microsoft.com/office/drawing/2014/main" val="1126950148"/>
                    </a:ext>
                  </a:extLst>
                </a:gridCol>
              </a:tblGrid>
              <a:tr h="2815980">
                <a:tc>
                  <a:txBody>
                    <a:bodyPr/>
                    <a:lstStyle/>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 Vị trí, phạm vi lãnh thổ: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hữu ngạn sông Hồng đến dãy Bạch Mã.</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 Đặc điểm tự nhiên: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 Địa hình: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cao nhất Việt Nam</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Núi non trùng điệp, có nhiều núi cao, thung lũng sâu.</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Núi ăn ra sát biển,đồng bằng nhỏ hẹp.</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Hướng chính của địa hình là Tây bắc- Đông nam.</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b</a:t>
                      </a: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 Khí hậu: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đặc biệt do tác động của địa hình:</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Mùa đông ngắn (đến muộn, kết thúc sớm), nhiệt độ mùa đông cao hơn miền Bắc và Đông Bắc từ 2-3 </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Mùa hạ gió Tây nam khô nóng.</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Mùa mưa trong miền chậm dần từ TB  BTB</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Tài nguyên: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phong phú, đa dạng đang đuợc điều tra, khai thác: ( giảm tải) </a:t>
                      </a:r>
                    </a:p>
                    <a:p>
                      <a:pPr marL="0" marR="0" indent="0" algn="just">
                        <a:spcBef>
                          <a:spcPts val="0"/>
                        </a:spcBef>
                        <a:spcAft>
                          <a:spcPts val="0"/>
                        </a:spcAft>
                        <a:buFontTx/>
                        <a:buNone/>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Tiềm năng thuỷ điện lớn. </a:t>
                      </a:r>
                    </a:p>
                    <a:p>
                      <a:pPr marL="0" marR="0" indent="0" algn="just">
                        <a:spcBef>
                          <a:spcPts val="0"/>
                        </a:spcBef>
                        <a:spcAft>
                          <a:spcPts val="0"/>
                        </a:spcAft>
                        <a:buFontTx/>
                        <a:buNone/>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Khoáng sản: Nhiều mỏ và điểm quặng (thiếc, sắt, ti tan)</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Rừng: có nhiều kiểu rừng.</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Biển: Sinh vật phong phú, có nhiều bãi biển đẹp.</a:t>
                      </a:r>
                    </a:p>
                  </a:txBody>
                  <a:tcPr marL="33524" marR="33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102735"/>
                  </a:ext>
                </a:extLst>
              </a:tr>
              <a:tr h="600320">
                <a:tc>
                  <a:txBody>
                    <a:bodyPr/>
                    <a:lstStyle/>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Bảo vệ môi trường và phòng chống thên tai: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Khó khăn: Giá rét, lũ quét, gió phơn Tây nam khô nóng, bão lụt</a:t>
                      </a:r>
                    </a:p>
                    <a:p>
                      <a:pPr marL="0" marR="0" algn="just">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Các biện pháp chủ yếu: bảo vệ rừng, chủ động phòng chống thiên tai</a:t>
                      </a:r>
                    </a:p>
                  </a:txBody>
                  <a:tcPr marL="33524" marR="33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009403"/>
                  </a:ext>
                </a:extLst>
              </a:tr>
            </a:tbl>
          </a:graphicData>
        </a:graphic>
      </p:graphicFrame>
    </p:spTree>
    <p:extLst>
      <p:ext uri="{BB962C8B-B14F-4D97-AF65-F5344CB8AC3E}">
        <p14:creationId xmlns:p14="http://schemas.microsoft.com/office/powerpoint/2010/main" val="149161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365F4C-D6D7-4918-89CE-4F21418399DA}"/>
              </a:ext>
            </a:extLst>
          </p:cNvPr>
          <p:cNvPicPr>
            <a:picLocks noChangeAspect="1"/>
          </p:cNvPicPr>
          <p:nvPr/>
        </p:nvPicPr>
        <p:blipFill>
          <a:blip r:embed="rId2"/>
          <a:stretch>
            <a:fillRect/>
          </a:stretch>
        </p:blipFill>
        <p:spPr>
          <a:xfrm>
            <a:off x="896442" y="375137"/>
            <a:ext cx="6986317" cy="4281511"/>
          </a:xfrm>
          <a:prstGeom prst="rect">
            <a:avLst/>
          </a:prstGeom>
        </p:spPr>
      </p:pic>
    </p:spTree>
    <p:extLst>
      <p:ext uri="{BB962C8B-B14F-4D97-AF65-F5344CB8AC3E}">
        <p14:creationId xmlns:p14="http://schemas.microsoft.com/office/powerpoint/2010/main" val="8234473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E64A3-23B4-438B-A757-B28A6E32D279}"/>
              </a:ext>
            </a:extLst>
          </p:cNvPr>
          <p:cNvSpPr txBox="1"/>
          <p:nvPr/>
        </p:nvSpPr>
        <p:spPr>
          <a:xfrm>
            <a:off x="1035267" y="922904"/>
            <a:ext cx="7173311"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1: So với miền Đông Bắc, miền Tây Bắc và Bắc Trung Bộ có mùa đông:</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ấm hơn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khô hơn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lạnh hơn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lạnh như nhau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8194" name="Picture 2" descr="tick-png-blue – Định vị Ô Tô – Xe Máy GoTrack">
            <a:extLst>
              <a:ext uri="{FF2B5EF4-FFF2-40B4-BE49-F238E27FC236}">
                <a16:creationId xmlns:a16="http://schemas.microsoft.com/office/drawing/2014/main" id="{E77FB348-820B-46E0-85A2-5B0E7E370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02" y="2017987"/>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48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E64A3-23B4-438B-A757-B28A6E32D279}"/>
              </a:ext>
            </a:extLst>
          </p:cNvPr>
          <p:cNvSpPr txBox="1"/>
          <p:nvPr/>
        </p:nvSpPr>
        <p:spPr>
          <a:xfrm>
            <a:off x="1080422" y="730993"/>
            <a:ext cx="7173311"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2</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Miền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Bộ</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thuộc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hữu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ngạn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sông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Hồng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từ</a:t>
            </a:r>
            <a:r>
              <a:rPr lang="en-US" sz="2400" b="1"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Lai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Châu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đến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Nẵng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Điện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đến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Nẵng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Lai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Châu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đến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Thừa</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Huế</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Điện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đến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Thừa</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Huế</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8194" name="Picture 2" descr="tick-png-blue – Định vị Ô Tô – Xe Máy GoTrack">
            <a:extLst>
              <a:ext uri="{FF2B5EF4-FFF2-40B4-BE49-F238E27FC236}">
                <a16:creationId xmlns:a16="http://schemas.microsoft.com/office/drawing/2014/main" id="{E77FB348-820B-46E0-85A2-5B0E7E370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848" y="2861150"/>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3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E64A3-23B4-438B-A757-B28A6E32D279}"/>
              </a:ext>
            </a:extLst>
          </p:cNvPr>
          <p:cNvSpPr txBox="1"/>
          <p:nvPr/>
        </p:nvSpPr>
        <p:spPr>
          <a:xfrm>
            <a:off x="587022" y="1092236"/>
            <a:ext cx="8444089"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3</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Miền Tây Bắc và Bắc Trung Bộ có:</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mùa đông đến muộn và kết thúc sớm.</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mùa hạ chịu ảnh hưởng của gió phơn tây nam khô nóng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mùa lũ đến sớm hơn miền Bắc và Đông Bắc Bắc Bộ</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nhiệt độ trung bình năm cao hơn miền Bắc và Đông Bắc Bắc Bộ</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8194" name="Picture 2" descr="tick-png-blue – Định vị Ô Tô – Xe Máy GoTrack">
            <a:extLst>
              <a:ext uri="{FF2B5EF4-FFF2-40B4-BE49-F238E27FC236}">
                <a16:creationId xmlns:a16="http://schemas.microsoft.com/office/drawing/2014/main" id="{E77FB348-820B-46E0-85A2-5B0E7E370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26" y="1615479"/>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5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E64A3-23B4-438B-A757-B28A6E32D279}"/>
              </a:ext>
            </a:extLst>
          </p:cNvPr>
          <p:cNvSpPr txBox="1"/>
          <p:nvPr/>
        </p:nvSpPr>
        <p:spPr>
          <a:xfrm>
            <a:off x="699911" y="799593"/>
            <a:ext cx="8444089" cy="3026470"/>
          </a:xfrm>
          <a:prstGeom prst="rect">
            <a:avLst/>
          </a:prstGeom>
          <a:noFill/>
        </p:spPr>
        <p:txBody>
          <a:bodyPr wrap="square">
            <a:spAutoFit/>
          </a:bodyPr>
          <a:lstStyle/>
          <a:p>
            <a:pPr algn="just">
              <a:lnSpc>
                <a:spcPct val="150000"/>
              </a:lnSpc>
            </a:pPr>
            <a:r>
              <a:rPr lang="vi-VN" sz="26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600" b="1" i="0" dirty="0">
                <a:solidFill>
                  <a:srgbClr val="000000"/>
                </a:solidFill>
                <a:effectLst/>
                <a:latin typeface="#9Slide03 Roboto Condensed" panose="02000000000000000000" pitchFamily="2" charset="0"/>
                <a:ea typeface="#9Slide03 Roboto Condensed" panose="02000000000000000000" pitchFamily="2" charset="0"/>
              </a:rPr>
              <a:t>4</a:t>
            </a:r>
            <a:r>
              <a:rPr lang="vi-VN" sz="2600" b="1" i="0" dirty="0">
                <a:solidFill>
                  <a:srgbClr val="000000"/>
                </a:solidFill>
                <a:effectLst/>
                <a:latin typeface="#9Slide03 Roboto Condensed" panose="02000000000000000000" pitchFamily="2" charset="0"/>
                <a:ea typeface="#9Slide03 Roboto Condensed" panose="02000000000000000000" pitchFamily="2" charset="0"/>
              </a:rPr>
              <a:t>: Gió Tây khô nóng ảnh hưởng mạnh nhất đến vùng:</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A. Đông Bắc</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6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600" b="0" i="0" dirty="0">
                <a:solidFill>
                  <a:srgbClr val="000000"/>
                </a:solidFill>
                <a:effectLst/>
                <a:latin typeface="#9Slide03 Roboto Condensed" panose="02000000000000000000" pitchFamily="2" charset="0"/>
                <a:ea typeface="#9Slide03 Roboto Condensed" panose="02000000000000000000" pitchFamily="2" charset="0"/>
              </a:rPr>
              <a:t>B</a:t>
            </a:r>
            <a:r>
              <a:rPr lang="vi-VN" sz="2600" b="0" i="0" dirty="0">
                <a:solidFill>
                  <a:srgbClr val="000000"/>
                </a:solidFill>
                <a:effectLst/>
                <a:latin typeface="#9Slide03 Roboto Condensed" panose="02000000000000000000" pitchFamily="2" charset="0"/>
                <a:ea typeface="#9Slide03 Roboto Condensed" panose="02000000000000000000" pitchFamily="2" charset="0"/>
              </a:rPr>
              <a:t>. Tây Nguyên</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C. Bắc Trung Bộ</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600" b="0" i="0" dirty="0">
                <a:solidFill>
                  <a:srgbClr val="000000"/>
                </a:solidFill>
                <a:effectLst/>
                <a:latin typeface="#9Slide03 Roboto Condensed" panose="02000000000000000000" pitchFamily="2" charset="0"/>
                <a:ea typeface="#9Slide03 Roboto Condensed" panose="02000000000000000000" pitchFamily="2" charset="0"/>
              </a:rPr>
              <a:t>D</a:t>
            </a:r>
            <a:r>
              <a:rPr lang="vi-VN" sz="2600" b="0" i="0" dirty="0">
                <a:solidFill>
                  <a:srgbClr val="000000"/>
                </a:solidFill>
                <a:effectLst/>
                <a:latin typeface="#9Slide03 Roboto Condensed" panose="02000000000000000000" pitchFamily="2" charset="0"/>
                <a:ea typeface="#9Slide03 Roboto Condensed" panose="02000000000000000000" pitchFamily="2" charset="0"/>
              </a:rPr>
              <a:t>. Đồng bằng sông Hồng</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6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8194" name="Picture 2" descr="tick-png-blue – Định vị Ô Tô – Xe Máy GoTrack">
            <a:extLst>
              <a:ext uri="{FF2B5EF4-FFF2-40B4-BE49-F238E27FC236}">
                <a16:creationId xmlns:a16="http://schemas.microsoft.com/office/drawing/2014/main" id="{E77FB348-820B-46E0-85A2-5B0E7E370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49" y="2608900"/>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7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68661-CBA4-4048-8AB2-3074E59F2F52}"/>
              </a:ext>
            </a:extLst>
          </p:cNvPr>
          <p:cNvSpPr txBox="1"/>
          <p:nvPr/>
        </p:nvSpPr>
        <p:spPr>
          <a:xfrm>
            <a:off x="710419" y="695151"/>
            <a:ext cx="7575452"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5</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Nhận định </a:t>
            </a:r>
            <a:r>
              <a:rPr lang="vi-VN" sz="2400" b="1" i="0" u="sng" dirty="0">
                <a:solidFill>
                  <a:srgbClr val="000000"/>
                </a:solidFill>
                <a:effectLst/>
                <a:latin typeface="#9Slide03 Roboto Condensed" panose="02000000000000000000" pitchFamily="2" charset="0"/>
                <a:ea typeface="#9Slide03 Roboto Condensed" panose="02000000000000000000" pitchFamily="2" charset="0"/>
              </a:rPr>
              <a:t>không</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đúng với điều kiện tự nhiên của miền Tây Bắc và Bắc Trung Bộ là:</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Mùa hè mát mẻ</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Đồng bằng rộng lớ</a:t>
            </a:r>
            <a:r>
              <a:rPr lang="en-US" sz="2400" b="0" i="0" dirty="0">
                <a:solidFill>
                  <a:srgbClr val="000000"/>
                </a:solidFill>
                <a:effectLst/>
                <a:latin typeface="#9Slide03 Roboto Condensed" panose="02000000000000000000" pitchFamily="2" charset="0"/>
                <a:ea typeface="#9Slide03 Roboto Condensed" panose="02000000000000000000" pitchFamily="2" charset="0"/>
              </a:rPr>
              <a:t>n.</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Sông thường ngắn, dốc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Có địa hình cao nhất Việt Nam</a:t>
            </a:r>
          </a:p>
        </p:txBody>
      </p:sp>
      <p:pic>
        <p:nvPicPr>
          <p:cNvPr id="4" name="Picture 2" descr="tick-png-blue – Định vị Ô Tô – Xe Máy GoTrack">
            <a:extLst>
              <a:ext uri="{FF2B5EF4-FFF2-40B4-BE49-F238E27FC236}">
                <a16:creationId xmlns:a16="http://schemas.microsoft.com/office/drawing/2014/main" id="{E2E90F8A-A7F2-44DA-9D3D-70C22F79F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84" y="2341614"/>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68661-CBA4-4048-8AB2-3074E59F2F52}"/>
              </a:ext>
            </a:extLst>
          </p:cNvPr>
          <p:cNvSpPr txBox="1"/>
          <p:nvPr/>
        </p:nvSpPr>
        <p:spPr>
          <a:xfrm>
            <a:off x="879231" y="737354"/>
            <a:ext cx="7575452"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6</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Giá</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trị</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nổi</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bật</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nhất</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của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sông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ngòi</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miền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Bộ</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là</a:t>
            </a:r>
            <a:r>
              <a:rPr lang="en-US" sz="2400" b="1"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thủy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điện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thủy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lợi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nuôi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trồng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thủy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sản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bồi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đắp</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phù</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sa</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4" name="Picture 2" descr="tick-png-blue – Định vị Ô Tô – Xe Máy GoTrack">
            <a:extLst>
              <a:ext uri="{FF2B5EF4-FFF2-40B4-BE49-F238E27FC236}">
                <a16:creationId xmlns:a16="http://schemas.microsoft.com/office/drawing/2014/main" id="{E2E90F8A-A7F2-44DA-9D3D-70C22F79F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33" y="1821109"/>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D78321-FB80-44D7-8FED-CF34A94FC136}"/>
              </a:ext>
            </a:extLst>
          </p:cNvPr>
          <p:cNvSpPr txBox="1"/>
          <p:nvPr/>
        </p:nvSpPr>
        <p:spPr>
          <a:xfrm>
            <a:off x="457200" y="760091"/>
            <a:ext cx="8335108"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7</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Tại sao miền Tây Bắc và Bắc Trung Bộ có mùa đông ngắn hơn và ấm hơn miền Bắc và Đông Bắc Bắc Bộ?</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Bị dãy núi Pu- đen-đinh chắn gió</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Bị dãy núi con Voi chắn gió</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Bị dãy núi cánh cung Sông Gâm chắn gió</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Bị dãy núi Hoàng Liên Sơn chắn gió</a:t>
            </a:r>
          </a:p>
        </p:txBody>
      </p:sp>
      <p:pic>
        <p:nvPicPr>
          <p:cNvPr id="4" name="Picture 2" descr="tick-png-blue – Định vị Ô Tô – Xe Máy GoTrack">
            <a:extLst>
              <a:ext uri="{FF2B5EF4-FFF2-40B4-BE49-F238E27FC236}">
                <a16:creationId xmlns:a16="http://schemas.microsoft.com/office/drawing/2014/main" id="{44A11645-BFA6-42A1-B4B1-B677FC78B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41" y="3523301"/>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5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5DCFD-55A0-42C3-A472-47AA2804C2E0}"/>
              </a:ext>
            </a:extLst>
          </p:cNvPr>
          <p:cNvSpPr txBox="1"/>
          <p:nvPr/>
        </p:nvSpPr>
        <p:spPr>
          <a:xfrm>
            <a:off x="414997" y="596676"/>
            <a:ext cx="8306972"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8</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Đặc điểm </a:t>
            </a:r>
            <a:r>
              <a:rPr lang="vi-VN" sz="2400" b="1" i="0" u="sng" dirty="0">
                <a:solidFill>
                  <a:srgbClr val="000000"/>
                </a:solidFill>
                <a:effectLst/>
                <a:latin typeface="#9Slide03 Roboto Condensed" panose="02000000000000000000" pitchFamily="2" charset="0"/>
                <a:ea typeface="#9Slide03 Roboto Condensed" panose="02000000000000000000" pitchFamily="2" charset="0"/>
              </a:rPr>
              <a:t>không</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đúng với miền Tây Bắc và Bắc Trung Bộ là:</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Núi non trùng điệp, nhiều núi cao, thung lũng sâu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Nhiều sông suối, thác ghềnh</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Các dãy núi chạy theo hướng vòng cung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Có đủ các vành đai khí hậu từ nhiệt đới đến ôn đới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4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4" name="Picture 2" descr="tick-png-blue – Định vị Ô Tô – Xe Máy GoTrack">
            <a:extLst>
              <a:ext uri="{FF2B5EF4-FFF2-40B4-BE49-F238E27FC236}">
                <a16:creationId xmlns:a16="http://schemas.microsoft.com/office/drawing/2014/main" id="{54CB8B0E-C1F5-4914-9998-593947C49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31" y="2200938"/>
            <a:ext cx="595147" cy="59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2FDBE-D647-4A82-906C-1437D14628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835236" y="10069"/>
            <a:ext cx="3837709" cy="5133431"/>
          </a:xfrm>
          <a:prstGeom prst="rect">
            <a:avLst/>
          </a:prstGeom>
          <a:solidFill>
            <a:srgbClr val="FDD866"/>
          </a:solidFill>
          <a:ln>
            <a:noFill/>
          </a:ln>
        </p:spPr>
      </p:pic>
      <p:pic>
        <p:nvPicPr>
          <p:cNvPr id="5" name="image233.gif" descr="Image result for miá»n tÃ¢y báº¯c vÃ  báº¯c trung bá»">
            <a:extLst>
              <a:ext uri="{FF2B5EF4-FFF2-40B4-BE49-F238E27FC236}">
                <a16:creationId xmlns:a16="http://schemas.microsoft.com/office/drawing/2014/main" id="{8A36255B-37E2-480C-A5C7-5FBDBF11AA35}"/>
              </a:ext>
            </a:extLst>
          </p:cNvPr>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a:off x="484094" y="0"/>
            <a:ext cx="4087905" cy="5143499"/>
          </a:xfrm>
          <a:prstGeom prst="rect">
            <a:avLst/>
          </a:prstGeom>
          <a:ln/>
        </p:spPr>
      </p:pic>
    </p:spTree>
    <p:extLst>
      <p:ext uri="{BB962C8B-B14F-4D97-AF65-F5344CB8AC3E}">
        <p14:creationId xmlns:p14="http://schemas.microsoft.com/office/powerpoint/2010/main" val="17747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8739136" y="6928"/>
            <a:ext cx="35" cy="35"/>
          </a:xfrm>
          <a:custGeom>
            <a:avLst/>
            <a:gdLst/>
            <a:ahLst/>
            <a:cxnLst/>
            <a:rect l="l" t="t" r="r" b="b"/>
            <a:pathLst>
              <a:path w="1" h="1" extrusionOk="0">
                <a:moveTo>
                  <a:pt x="1" y="1"/>
                </a:moveTo>
                <a:close/>
              </a:path>
            </a:pathLst>
          </a:custGeom>
          <a:solidFill>
            <a:srgbClr val="66666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571432" y="384465"/>
            <a:ext cx="8001069" cy="3190009"/>
          </a:xfrm>
          <a:prstGeom prst="roundRect">
            <a:avLst>
              <a:gd name="adj" fmla="val 9477"/>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35683EB2-BD44-43CB-8DAF-B791A7A10ED9}"/>
              </a:ext>
            </a:extLst>
          </p:cNvPr>
          <p:cNvPicPr>
            <a:picLocks noChangeAspect="1"/>
          </p:cNvPicPr>
          <p:nvPr/>
        </p:nvPicPr>
        <p:blipFill>
          <a:blip r:embed="rId5"/>
          <a:stretch>
            <a:fillRect/>
          </a:stretch>
        </p:blipFill>
        <p:spPr>
          <a:xfrm>
            <a:off x="667097" y="739366"/>
            <a:ext cx="2647418" cy="2446232"/>
          </a:xfrm>
          <a:prstGeom prst="rect">
            <a:avLst/>
          </a:prstGeom>
        </p:spPr>
      </p:pic>
      <p:sp>
        <p:nvSpPr>
          <p:cNvPr id="14" name="TextBox 13">
            <a:extLst>
              <a:ext uri="{FF2B5EF4-FFF2-40B4-BE49-F238E27FC236}">
                <a16:creationId xmlns:a16="http://schemas.microsoft.com/office/drawing/2014/main" id="{43FC23BE-A8AB-4EF2-A61D-F6F222D5B05F}"/>
              </a:ext>
            </a:extLst>
          </p:cNvPr>
          <p:cNvSpPr txBox="1"/>
          <p:nvPr/>
        </p:nvSpPr>
        <p:spPr>
          <a:xfrm rot="19953217">
            <a:off x="518263" y="703032"/>
            <a:ext cx="1880141"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3C2415"/>
                </a:solidFill>
                <a:effectLst/>
                <a:uLnTx/>
                <a:uFillTx/>
                <a:latin typeface="#9Slide03 Roboto Medium" panose="02000000000000000000" pitchFamily="2" charset="0"/>
                <a:ea typeface="#9Slide03 Roboto Medium" panose="02000000000000000000" pitchFamily="2" charset="0"/>
                <a:cs typeface="#9Slide03 Open Sans ExtraBold" panose="020B0906030804020204" pitchFamily="34" charset="0"/>
                <a:sym typeface="Baloo 2"/>
              </a:rPr>
              <a:t>Xem</a:t>
            </a:r>
            <a:r>
              <a:rPr kumimoji="0" lang="en-US" sz="1800" b="1" i="0" u="none" strike="noStrike" kern="0" cap="none" spc="0" normalizeH="0" baseline="0" noProof="0" dirty="0">
                <a:ln>
                  <a:noFill/>
                </a:ln>
                <a:solidFill>
                  <a:srgbClr val="3C2415"/>
                </a:solidFill>
                <a:effectLst/>
                <a:uLnTx/>
                <a:uFillTx/>
                <a:latin typeface="#9Slide03 Roboto Medium" panose="02000000000000000000" pitchFamily="2" charset="0"/>
                <a:ea typeface="#9Slide03 Roboto Medium" panose="02000000000000000000" pitchFamily="2" charset="0"/>
                <a:cs typeface="#9Slide03 Open Sans ExtraBold" panose="020B0906030804020204" pitchFamily="34" charset="0"/>
                <a:sym typeface="Baloo 2"/>
              </a:rPr>
              <a:t> Video</a:t>
            </a:r>
            <a:endParaRPr kumimoji="0" lang="en-US" sz="1800" b="1" i="0" u="none" strike="noStrike" kern="0" cap="none" spc="0" normalizeH="0" baseline="0" noProof="0" dirty="0">
              <a:ln>
                <a:noFill/>
              </a:ln>
              <a:solidFill>
                <a:srgbClr val="3C2415"/>
              </a:solidFill>
              <a:effectLst/>
              <a:uLnTx/>
              <a:uFillTx/>
              <a:latin typeface="#9Slide03 Roboto Medium" panose="02000000000000000000" pitchFamily="2" charset="0"/>
              <a:ea typeface="#9Slide03 Roboto Medium" panose="02000000000000000000" pitchFamily="2" charset="0"/>
              <a:cs typeface="+mn-cs"/>
            </a:endParaRPr>
          </a:p>
        </p:txBody>
      </p:sp>
      <p:pic>
        <p:nvPicPr>
          <p:cNvPr id="2" name="videoplayback">
            <a:hlinkClick r:id="" action="ppaction://media"/>
            <a:extLst>
              <a:ext uri="{FF2B5EF4-FFF2-40B4-BE49-F238E27FC236}">
                <a16:creationId xmlns:a16="http://schemas.microsoft.com/office/drawing/2014/main" id="{6DCD5671-7954-48DD-8F2B-9AD5D365F621}"/>
              </a:ext>
            </a:extLst>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6"/>
          <a:stretch>
            <a:fillRect/>
          </a:stretch>
        </p:blipFill>
        <p:spPr>
          <a:xfrm>
            <a:off x="3435985" y="681354"/>
            <a:ext cx="4831037" cy="2519046"/>
          </a:xfrm>
          <a:prstGeom prst="rect">
            <a:avLst/>
          </a:prstGeom>
        </p:spPr>
      </p:pic>
    </p:spTree>
    <p:extLst>
      <p:ext uri="{BB962C8B-B14F-4D97-AF65-F5344CB8AC3E}">
        <p14:creationId xmlns:p14="http://schemas.microsoft.com/office/powerpoint/2010/main" val="135998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ownload Commission Icon - Collaboration Icon Png - Full Size PNG Image -  PNGkit">
            <a:extLst>
              <a:ext uri="{FF2B5EF4-FFF2-40B4-BE49-F238E27FC236}">
                <a16:creationId xmlns:a16="http://schemas.microsoft.com/office/drawing/2014/main" id="{E83C89CC-5687-4494-A116-915B20E2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 y="422910"/>
            <a:ext cx="3311367" cy="46748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C3EDBA-CFE8-4F7F-93A3-7C2D75E43A2D}"/>
              </a:ext>
            </a:extLst>
          </p:cNvPr>
          <p:cNvSpPr txBox="1"/>
          <p:nvPr/>
        </p:nvSpPr>
        <p:spPr>
          <a:xfrm>
            <a:off x="3474720" y="1217840"/>
            <a:ext cx="5497830" cy="2307683"/>
          </a:xfrm>
          <a:prstGeom prst="rect">
            <a:avLst/>
          </a:prstGeom>
          <a:noFill/>
        </p:spPr>
        <p:txBody>
          <a:bodyPr wrap="square">
            <a:spAutoFit/>
          </a:bodyPr>
          <a:lstStyle/>
          <a:p>
            <a:pPr marR="0" lvl="0" algn="just">
              <a:spcBef>
                <a:spcPts val="0"/>
              </a:spcBef>
              <a:spcAft>
                <a:spcPts val="0"/>
              </a:spcAft>
              <a:buFont typeface="Wingdings" panose="05000000000000000000" pitchFamily="2" charset="2"/>
              <a:buChar char="ü"/>
              <a:tabLst>
                <a:tab pos="180340" algn="l"/>
                <a:tab pos="450215" algn="l"/>
              </a:tabLst>
            </a:pP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Em</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có</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suy</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nghĩ</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gì</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khi</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xem</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video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trên</a:t>
            </a:r>
            <a:r>
              <a:rPr lang="en-US" sz="2400" dirty="0">
                <a:solidFill>
                  <a:srgbClr val="000000"/>
                </a:solidFill>
                <a:latin typeface="#9Slide03 Roboto Condensed" panose="02000000000000000000" pitchFamily="2" charset="0"/>
                <a:ea typeface="#9Slide03 Roboto Condensed" panose="02000000000000000000" pitchFamily="2" charset="0"/>
                <a:cs typeface="Times New Roman" panose="02020603050405020304" pitchFamily="18" charset="0"/>
              </a:rPr>
              <a:t>?</a:t>
            </a:r>
          </a:p>
          <a:p>
            <a:pPr marR="0" lvl="0" algn="just">
              <a:spcBef>
                <a:spcPts val="0"/>
              </a:spcBef>
              <a:spcAft>
                <a:spcPts val="0"/>
              </a:spcAft>
              <a:buFont typeface="Wingdings" panose="05000000000000000000" pitchFamily="2" charset="2"/>
              <a:buChar char="ü"/>
              <a:tabLst>
                <a:tab pos="180340" algn="l"/>
                <a:tab pos="450215" algn="l"/>
              </a:tabLst>
            </a:pP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Đứng</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trước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biển</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đổi</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khí</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hậu</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toàn</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cầu</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hiện</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nay,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theo</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em</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các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tỉnh</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thành</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Miền</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Tây</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Bắc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và</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Bắc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Trung</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bộ</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nước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ta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nói</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riêng</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và</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cả</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nước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nói</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chung</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cần</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có</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những</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hành</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động</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tích</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cực</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en-US" sz="2400" dirty="0" err="1">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nào</a:t>
            </a:r>
            <a:r>
              <a:rPr lang="en-US" sz="24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a:t>
            </a:r>
            <a:endParaRPr lang="en-US" sz="24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6617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513FD-249F-4D64-B0C9-71498E67B5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58981" y="35991"/>
            <a:ext cx="3366655" cy="4503337"/>
          </a:xfrm>
          <a:prstGeom prst="rect">
            <a:avLst/>
          </a:prstGeom>
          <a:solidFill>
            <a:srgbClr val="FDD866"/>
          </a:solidFill>
        </p:spPr>
      </p:pic>
      <p:sp>
        <p:nvSpPr>
          <p:cNvPr id="7" name="TextBox 6">
            <a:extLst>
              <a:ext uri="{FF2B5EF4-FFF2-40B4-BE49-F238E27FC236}">
                <a16:creationId xmlns:a16="http://schemas.microsoft.com/office/drawing/2014/main" id="{CC293C67-9995-4A57-9898-D9E34E95C982}"/>
              </a:ext>
            </a:extLst>
          </p:cNvPr>
          <p:cNvSpPr txBox="1"/>
          <p:nvPr/>
        </p:nvSpPr>
        <p:spPr>
          <a:xfrm>
            <a:off x="561924" y="4497169"/>
            <a:ext cx="3968511" cy="646331"/>
          </a:xfrm>
          <a:prstGeom prst="rect">
            <a:avLst/>
          </a:prstGeom>
          <a:noFill/>
        </p:spPr>
        <p:txBody>
          <a:bodyPr wrap="square">
            <a:spAutoFit/>
          </a:bodyPr>
          <a:lstStyle/>
          <a:p>
            <a:pPr lvl="0" algn="ctr" defTabSz="685749">
              <a:defRPr/>
            </a:pP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Hình</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42.1. L</a:t>
            </a:r>
            <a:r>
              <a:rPr lang="vi-VN" sz="1800" b="1" dirty="0">
                <a:solidFill>
                  <a:schemeClr val="tx1">
                    <a:lumMod val="50000"/>
                  </a:schemeClr>
                </a:solidFill>
                <a:latin typeface="#9Slide03 Roboto Condensed" panose="02000000000000000000" pitchFamily="2" charset="0"/>
                <a:ea typeface="#9Slide03 Roboto Condensed" panose="02000000000000000000" pitchFamily="2" charset="0"/>
              </a:rPr>
              <a:t>ược</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đồ</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địa</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hình</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khoáng</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sản</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miền</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Tây</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Bắc</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Bắc</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Trung</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Bộ</a:t>
            </a:r>
            <a:endParaRPr kumimoji="0" lang="en-US" sz="1800" b="1" i="0" u="none" strike="noStrike" kern="1200" cap="none" spc="0" normalizeH="0" baseline="0" noProof="0" dirty="0">
              <a:ln>
                <a:noFill/>
              </a:ln>
              <a:solidFill>
                <a:schemeClr val="tx1">
                  <a:lumMod val="50000"/>
                </a:schemeClr>
              </a:solidFill>
              <a:effectLst/>
              <a:uLnTx/>
              <a:uFillTx/>
              <a:latin typeface="#9Slide03 Roboto Condensed" panose="02000000000000000000" pitchFamily="2" charset="0"/>
              <a:ea typeface="#9Slide03 Roboto Condensed" panose="02000000000000000000" pitchFamily="2" charset="0"/>
            </a:endParaRPr>
          </a:p>
        </p:txBody>
      </p:sp>
      <p:pic>
        <p:nvPicPr>
          <p:cNvPr id="8" name="Picture 7">
            <a:extLst>
              <a:ext uri="{FF2B5EF4-FFF2-40B4-BE49-F238E27FC236}">
                <a16:creationId xmlns:a16="http://schemas.microsoft.com/office/drawing/2014/main" id="{9EAEC63C-A8F4-4BF0-96A9-8230FC4E203A}"/>
              </a:ext>
            </a:extLst>
          </p:cNvPr>
          <p:cNvPicPr>
            <a:picLocks noChangeAspect="1"/>
          </p:cNvPicPr>
          <p:nvPr/>
        </p:nvPicPr>
        <p:blipFill>
          <a:blip r:embed="rId4"/>
          <a:stretch>
            <a:fillRect/>
          </a:stretch>
        </p:blipFill>
        <p:spPr>
          <a:xfrm>
            <a:off x="4648097" y="1012279"/>
            <a:ext cx="3473242" cy="3379612"/>
          </a:xfrm>
          <a:prstGeom prst="rect">
            <a:avLst/>
          </a:prstGeom>
        </p:spPr>
      </p:pic>
      <p:sp>
        <p:nvSpPr>
          <p:cNvPr id="9" name="TextBox 8">
            <a:extLst>
              <a:ext uri="{FF2B5EF4-FFF2-40B4-BE49-F238E27FC236}">
                <a16:creationId xmlns:a16="http://schemas.microsoft.com/office/drawing/2014/main" id="{91414B0F-AF6E-4D97-B80C-E63D48D25E3B}"/>
              </a:ext>
            </a:extLst>
          </p:cNvPr>
          <p:cNvSpPr txBox="1"/>
          <p:nvPr/>
        </p:nvSpPr>
        <p:spPr>
          <a:xfrm>
            <a:off x="5369452" y="2003350"/>
            <a:ext cx="2098148" cy="1508105"/>
          </a:xfrm>
          <a:prstGeom prst="rect">
            <a:avLst/>
          </a:prstGeom>
          <a:noFill/>
        </p:spPr>
        <p:txBody>
          <a:bodyPr wrap="square">
            <a:spAutoFit/>
          </a:bodyPr>
          <a:lstStyle/>
          <a:p>
            <a:pPr lvl="0" algn="ctr" defTabSz="685749">
              <a:defRPr/>
            </a:pP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Xác</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định</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vị</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trí</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giới</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hạn</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của</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miền</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Tây</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Bắc</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Bắc</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Trung</a:t>
            </a:r>
            <a:r>
              <a:rPr lang="en-US" sz="23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2300" dirty="0" err="1">
                <a:solidFill>
                  <a:schemeClr val="tx1">
                    <a:lumMod val="50000"/>
                  </a:schemeClr>
                </a:solidFill>
                <a:latin typeface="#9Slide03 Roboto Condensed" panose="02000000000000000000" pitchFamily="2" charset="0"/>
                <a:ea typeface="#9Slide03 Roboto Condensed" panose="02000000000000000000" pitchFamily="2" charset="0"/>
              </a:rPr>
              <a:t>Bộ</a:t>
            </a:r>
            <a:endParaRPr kumimoji="0" lang="en-US" sz="2300" i="0" u="none" strike="noStrike" kern="1200" cap="none" spc="0" normalizeH="0" baseline="0" noProof="0" dirty="0">
              <a:ln>
                <a:noFill/>
              </a:ln>
              <a:solidFill>
                <a:schemeClr val="tx1">
                  <a:lumMod val="50000"/>
                </a:schemeClr>
              </a:solidFill>
              <a:effectLst/>
              <a:uLnTx/>
              <a:uFillTx/>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89470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513FD-249F-4D64-B0C9-71498E67B5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65810" y="35991"/>
            <a:ext cx="3366655" cy="4503337"/>
          </a:xfrm>
          <a:prstGeom prst="rect">
            <a:avLst/>
          </a:prstGeom>
          <a:solidFill>
            <a:srgbClr val="FDD866"/>
          </a:solidFill>
        </p:spPr>
      </p:pic>
      <p:sp>
        <p:nvSpPr>
          <p:cNvPr id="7" name="TextBox 6">
            <a:extLst>
              <a:ext uri="{FF2B5EF4-FFF2-40B4-BE49-F238E27FC236}">
                <a16:creationId xmlns:a16="http://schemas.microsoft.com/office/drawing/2014/main" id="{CC293C67-9995-4A57-9898-D9E34E95C982}"/>
              </a:ext>
            </a:extLst>
          </p:cNvPr>
          <p:cNvSpPr txBox="1"/>
          <p:nvPr/>
        </p:nvSpPr>
        <p:spPr>
          <a:xfrm>
            <a:off x="768753" y="4497169"/>
            <a:ext cx="3968511" cy="646331"/>
          </a:xfrm>
          <a:prstGeom prst="rect">
            <a:avLst/>
          </a:prstGeom>
          <a:noFill/>
        </p:spPr>
        <p:txBody>
          <a:bodyPr wrap="square">
            <a:spAutoFit/>
          </a:bodyPr>
          <a:lstStyle/>
          <a:p>
            <a:pPr lvl="0" algn="ctr" defTabSz="685749">
              <a:defRPr/>
            </a:pP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Hình</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42.1. L</a:t>
            </a:r>
            <a:r>
              <a:rPr lang="vi-VN" sz="1800" b="1" dirty="0">
                <a:solidFill>
                  <a:schemeClr val="tx1">
                    <a:lumMod val="50000"/>
                  </a:schemeClr>
                </a:solidFill>
                <a:latin typeface="#9Slide03 Roboto Condensed" panose="02000000000000000000" pitchFamily="2" charset="0"/>
                <a:ea typeface="#9Slide03 Roboto Condensed" panose="02000000000000000000" pitchFamily="2" charset="0"/>
              </a:rPr>
              <a:t>ược</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đồ</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địa</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hình</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khoáng</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sản</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miền</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Tây</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Bắc</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và</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Bắc</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Trung</a:t>
            </a:r>
            <a:r>
              <a:rPr lang="en-US" sz="1800" b="1" dirty="0">
                <a:solidFill>
                  <a:schemeClr val="tx1">
                    <a:lumMod val="50000"/>
                  </a:schemeClr>
                </a:solidFill>
                <a:latin typeface="#9Slide03 Roboto Condensed" panose="02000000000000000000" pitchFamily="2" charset="0"/>
                <a:ea typeface="#9Slide03 Roboto Condensed" panose="02000000000000000000" pitchFamily="2" charset="0"/>
              </a:rPr>
              <a:t> </a:t>
            </a:r>
            <a:r>
              <a:rPr lang="en-US" sz="1800" b="1" dirty="0" err="1">
                <a:solidFill>
                  <a:schemeClr val="tx1">
                    <a:lumMod val="50000"/>
                  </a:schemeClr>
                </a:solidFill>
                <a:latin typeface="#9Slide03 Roboto Condensed" panose="02000000000000000000" pitchFamily="2" charset="0"/>
                <a:ea typeface="#9Slide03 Roboto Condensed" panose="02000000000000000000" pitchFamily="2" charset="0"/>
              </a:rPr>
              <a:t>Bộ</a:t>
            </a:r>
            <a:endParaRPr kumimoji="0" lang="en-US" sz="1800" b="1" i="0" u="none" strike="noStrike" kern="1200" cap="none" spc="0" normalizeH="0" baseline="0" noProof="0" dirty="0">
              <a:ln>
                <a:noFill/>
              </a:ln>
              <a:solidFill>
                <a:schemeClr val="tx1">
                  <a:lumMod val="50000"/>
                </a:schemeClr>
              </a:solidFill>
              <a:effectLst/>
              <a:uLnTx/>
              <a:uFillTx/>
              <a:latin typeface="#9Slide03 Roboto Condensed" panose="02000000000000000000" pitchFamily="2" charset="0"/>
              <a:ea typeface="#9Slide03 Roboto Condensed" panose="02000000000000000000" pitchFamily="2" charset="0"/>
            </a:endParaRPr>
          </a:p>
        </p:txBody>
      </p:sp>
      <p:grpSp>
        <p:nvGrpSpPr>
          <p:cNvPr id="6" name="Google Shape;1056;p40">
            <a:extLst>
              <a:ext uri="{FF2B5EF4-FFF2-40B4-BE49-F238E27FC236}">
                <a16:creationId xmlns:a16="http://schemas.microsoft.com/office/drawing/2014/main" id="{C7B4649E-D657-4A87-BDFD-31F758F1F1AE}"/>
              </a:ext>
            </a:extLst>
          </p:cNvPr>
          <p:cNvGrpSpPr/>
          <p:nvPr/>
        </p:nvGrpSpPr>
        <p:grpSpPr>
          <a:xfrm>
            <a:off x="5040086" y="2192576"/>
            <a:ext cx="3280897" cy="2950924"/>
            <a:chOff x="5036155" y="1089987"/>
            <a:chExt cx="4425557" cy="4250102"/>
          </a:xfrm>
        </p:grpSpPr>
        <p:sp>
          <p:nvSpPr>
            <p:cNvPr id="10" name="Google Shape;1057;p40">
              <a:extLst>
                <a:ext uri="{FF2B5EF4-FFF2-40B4-BE49-F238E27FC236}">
                  <a16:creationId xmlns:a16="http://schemas.microsoft.com/office/drawing/2014/main" id="{F59C2FFF-5463-4542-80E3-5AA3F3E675A5}"/>
                </a:ext>
              </a:extLst>
            </p:cNvPr>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1058;p40">
              <a:extLst>
                <a:ext uri="{FF2B5EF4-FFF2-40B4-BE49-F238E27FC236}">
                  <a16:creationId xmlns:a16="http://schemas.microsoft.com/office/drawing/2014/main" id="{694FAA7E-DBE7-411E-AE2D-742394670A15}"/>
                </a:ext>
              </a:extLst>
            </p:cNvPr>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2" name="TextBox 11">
            <a:extLst>
              <a:ext uri="{FF2B5EF4-FFF2-40B4-BE49-F238E27FC236}">
                <a16:creationId xmlns:a16="http://schemas.microsoft.com/office/drawing/2014/main" id="{C5155A45-097B-4B81-97BC-49466AD7EEA0}"/>
              </a:ext>
            </a:extLst>
          </p:cNvPr>
          <p:cNvSpPr txBox="1"/>
          <p:nvPr/>
        </p:nvSpPr>
        <p:spPr>
          <a:xfrm>
            <a:off x="5431972" y="3113397"/>
            <a:ext cx="2427514" cy="1446550"/>
          </a:xfrm>
          <a:prstGeom prst="rect">
            <a:avLst/>
          </a:prstGeom>
          <a:noFill/>
        </p:spPr>
        <p:txBody>
          <a:bodyPr wrap="square">
            <a:spAutoFit/>
          </a:bodyPr>
          <a:lstStyle/>
          <a:p>
            <a:pPr algn="ct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Miền</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thuộc</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hữu</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ngạn</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sông</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Hồng</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từ</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Lai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Châu</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đến</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Thừa</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Thiên</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Huế</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a:t>
            </a:r>
          </a:p>
        </p:txBody>
      </p:sp>
      <p:sp>
        <p:nvSpPr>
          <p:cNvPr id="13" name="Rectangle 12">
            <a:extLst>
              <a:ext uri="{FF2B5EF4-FFF2-40B4-BE49-F238E27FC236}">
                <a16:creationId xmlns:a16="http://schemas.microsoft.com/office/drawing/2014/main" id="{219C3BCC-85DA-44FF-B214-EF91264E7E3E}"/>
              </a:ext>
            </a:extLst>
          </p:cNvPr>
          <p:cNvSpPr/>
          <p:nvPr/>
        </p:nvSpPr>
        <p:spPr>
          <a:xfrm>
            <a:off x="3997037" y="219674"/>
            <a:ext cx="5244936" cy="461665"/>
          </a:xfrm>
          <a:prstGeom prst="rect">
            <a:avLst/>
          </a:prstGeom>
        </p:spPr>
        <p:txBody>
          <a:bodyPr wrap="square">
            <a:spAutoFit/>
          </a:bodyPr>
          <a:lstStyle/>
          <a:p>
            <a:pPr algn="ctr" defTabSz="342900">
              <a:spcBef>
                <a:spcPts val="450"/>
              </a:spcBef>
              <a:spcAft>
                <a:spcPts val="450"/>
              </a:spcAft>
              <a:defRPr/>
            </a:pPr>
            <a:r>
              <a:rPr lang="en-US" sz="2400" kern="0" dirty="0">
                <a:solidFill>
                  <a:schemeClr val="tx1">
                    <a:lumMod val="50000"/>
                  </a:schemeClr>
                </a:solidFill>
                <a:latin typeface="#9Slide03 IcielPanton Black" panose="00000A00000000000000" pitchFamily="2" charset="-93"/>
                <a:cs typeface="Lato Regular"/>
              </a:rPr>
              <a:t>1. VỊ TRÍ, PHẠM VI LÃNH THỔ</a:t>
            </a:r>
          </a:p>
        </p:txBody>
      </p:sp>
      <p:pic>
        <p:nvPicPr>
          <p:cNvPr id="14" name="Picture 2" descr="your Location Has Recently Been Accessed&amp;#39; Alert In - Icono De Ubicacion  Mapa | Full Size PNG Download | SeekPNG">
            <a:extLst>
              <a:ext uri="{FF2B5EF4-FFF2-40B4-BE49-F238E27FC236}">
                <a16:creationId xmlns:a16="http://schemas.microsoft.com/office/drawing/2014/main" id="{B4292D77-B386-4449-A7AA-200F9E4D2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229" y="682777"/>
            <a:ext cx="2569028" cy="146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6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029D37-53E1-4A22-AE36-B9584D380008}"/>
              </a:ext>
            </a:extLst>
          </p:cNvPr>
          <p:cNvSpPr/>
          <p:nvPr/>
        </p:nvSpPr>
        <p:spPr>
          <a:xfrm>
            <a:off x="1589004" y="756793"/>
            <a:ext cx="6955905" cy="584775"/>
          </a:xfrm>
          <a:prstGeom prst="rect">
            <a:avLst/>
          </a:prstGeom>
        </p:spPr>
        <p:txBody>
          <a:bodyPr wrap="square">
            <a:spAutoFit/>
          </a:bodyPr>
          <a:lstStyle/>
          <a:p>
            <a:pPr marL="0" marR="0" lvl="0" indent="0" algn="ctr" defTabSz="342900" rtl="0" eaLnBrk="1" fontAlgn="auto" latinLnBrk="0" hangingPunct="1">
              <a:lnSpc>
                <a:spcPct val="100000"/>
              </a:lnSpc>
              <a:spcBef>
                <a:spcPts val="450"/>
              </a:spcBef>
              <a:spcAft>
                <a:spcPts val="450"/>
              </a:spcAft>
              <a:buClrTx/>
              <a:buSzTx/>
              <a:buFontTx/>
              <a:buNone/>
              <a:tabLst/>
              <a:defRPr/>
            </a:pPr>
            <a:r>
              <a:rPr kumimoji="0" lang="en-US" sz="32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2. ĐỊA HÌNH CAO NHẤT N</a:t>
            </a:r>
            <a:r>
              <a:rPr kumimoji="0" lang="vi-VN" sz="32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ƯỚC</a:t>
            </a:r>
            <a:r>
              <a:rPr kumimoji="0" lang="en-US" sz="32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 TA</a:t>
            </a:r>
          </a:p>
        </p:txBody>
      </p:sp>
      <p:pic>
        <p:nvPicPr>
          <p:cNvPr id="10" name="Picture 2" descr="random-s-brown-and-green-mountain-art-png-clipart | Trusted Digital  Marketing Agency to Boost Business |HM Ad-world">
            <a:extLst>
              <a:ext uri="{FF2B5EF4-FFF2-40B4-BE49-F238E27FC236}">
                <a16:creationId xmlns:a16="http://schemas.microsoft.com/office/drawing/2014/main" id="{0258E7F7-B0DB-4C14-B223-F1FF9FA63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0573"/>
            <a:ext cx="7798676" cy="337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647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D51158-B20B-4710-A944-ADBF23567BE1}"/>
              </a:ext>
            </a:extLst>
          </p:cNvPr>
          <p:cNvPicPr>
            <a:picLocks noChangeAspect="1"/>
          </p:cNvPicPr>
          <p:nvPr/>
        </p:nvPicPr>
        <p:blipFill>
          <a:blip r:embed="rId2"/>
          <a:stretch>
            <a:fillRect/>
          </a:stretch>
        </p:blipFill>
        <p:spPr>
          <a:xfrm>
            <a:off x="1001741" y="0"/>
            <a:ext cx="2765438" cy="5143500"/>
          </a:xfrm>
          <a:prstGeom prst="rect">
            <a:avLst/>
          </a:prstGeom>
        </p:spPr>
      </p:pic>
      <p:sp>
        <p:nvSpPr>
          <p:cNvPr id="6" name="Rectangle 5">
            <a:extLst>
              <a:ext uri="{FF2B5EF4-FFF2-40B4-BE49-F238E27FC236}">
                <a16:creationId xmlns:a16="http://schemas.microsoft.com/office/drawing/2014/main" id="{C225BF75-ECE4-4EB0-9DB4-224237F4D23D}"/>
              </a:ext>
            </a:extLst>
          </p:cNvPr>
          <p:cNvSpPr/>
          <p:nvPr/>
        </p:nvSpPr>
        <p:spPr>
          <a:xfrm>
            <a:off x="1000897" y="4820335"/>
            <a:ext cx="2693546" cy="323165"/>
          </a:xfrm>
          <a:prstGeom prst="rect">
            <a:avLst/>
          </a:prstGeom>
        </p:spPr>
        <p:txBody>
          <a:bodyPr wrap="square">
            <a:spAutoFit/>
          </a:bodyPr>
          <a:lstStyle/>
          <a:p>
            <a:pPr algn="ctr"/>
            <a:r>
              <a:rPr lang="en-US" sz="1500" b="1" dirty="0">
                <a:latin typeface="#9Slide03 Roboto Condensed" panose="02000000000000000000" pitchFamily="2" charset="0"/>
                <a:ea typeface="#9Slide03 Roboto Condensed" panose="02000000000000000000" pitchFamily="2" charset="0"/>
              </a:rPr>
              <a:t>L</a:t>
            </a:r>
            <a:r>
              <a:rPr lang="vi-VN" sz="1500" b="1" dirty="0">
                <a:latin typeface="#9Slide03 Roboto Condensed" panose="02000000000000000000" pitchFamily="2" charset="0"/>
                <a:ea typeface="#9Slide03 Roboto Condensed" panose="02000000000000000000" pitchFamily="2" charset="0"/>
              </a:rPr>
              <a:t>ược</a:t>
            </a:r>
            <a:r>
              <a:rPr lang="en-US" sz="1500" b="1" dirty="0">
                <a:latin typeface="#9Slide03 Roboto Condensed" panose="02000000000000000000" pitchFamily="2" charset="0"/>
                <a:ea typeface="#9Slide03 Roboto Condensed" panose="02000000000000000000" pitchFamily="2" charset="0"/>
              </a:rPr>
              <a:t> </a:t>
            </a:r>
            <a:r>
              <a:rPr lang="en-US" sz="1500" b="1" dirty="0" err="1">
                <a:latin typeface="#9Slide03 Roboto Condensed" panose="02000000000000000000" pitchFamily="2" charset="0"/>
                <a:ea typeface="#9Slide03 Roboto Condensed" panose="02000000000000000000" pitchFamily="2" charset="0"/>
              </a:rPr>
              <a:t>đồ</a:t>
            </a:r>
            <a:r>
              <a:rPr lang="en-US" sz="1500" b="1" dirty="0">
                <a:latin typeface="#9Slide03 Roboto Condensed" panose="02000000000000000000" pitchFamily="2" charset="0"/>
                <a:ea typeface="#9Slide03 Roboto Condensed" panose="02000000000000000000" pitchFamily="2" charset="0"/>
              </a:rPr>
              <a:t> </a:t>
            </a:r>
            <a:r>
              <a:rPr lang="en-US" sz="1500" b="1" dirty="0" err="1">
                <a:latin typeface="#9Slide03 Roboto Condensed" panose="02000000000000000000" pitchFamily="2" charset="0"/>
                <a:ea typeface="#9Slide03 Roboto Condensed" panose="02000000000000000000" pitchFamily="2" charset="0"/>
              </a:rPr>
              <a:t>địa</a:t>
            </a:r>
            <a:r>
              <a:rPr lang="en-US" sz="1500" b="1" dirty="0">
                <a:latin typeface="#9Slide03 Roboto Condensed" panose="02000000000000000000" pitchFamily="2" charset="0"/>
                <a:ea typeface="#9Slide03 Roboto Condensed" panose="02000000000000000000" pitchFamily="2" charset="0"/>
              </a:rPr>
              <a:t> </a:t>
            </a:r>
            <a:r>
              <a:rPr lang="en-US" sz="1500" b="1" dirty="0" err="1">
                <a:latin typeface="#9Slide03 Roboto Condensed" panose="02000000000000000000" pitchFamily="2" charset="0"/>
                <a:ea typeface="#9Slide03 Roboto Condensed" panose="02000000000000000000" pitchFamily="2" charset="0"/>
              </a:rPr>
              <a:t>hình</a:t>
            </a:r>
            <a:r>
              <a:rPr lang="en-US" sz="1500" b="1" dirty="0">
                <a:latin typeface="#9Slide03 Roboto Condensed" panose="02000000000000000000" pitchFamily="2" charset="0"/>
                <a:ea typeface="#9Slide03 Roboto Condensed" panose="02000000000000000000" pitchFamily="2" charset="0"/>
              </a:rPr>
              <a:t> </a:t>
            </a:r>
            <a:r>
              <a:rPr lang="en-US" sz="1500" b="1" dirty="0" err="1">
                <a:latin typeface="#9Slide03 Roboto Condensed" panose="02000000000000000000" pitchFamily="2" charset="0"/>
                <a:ea typeface="#9Slide03 Roboto Condensed" panose="02000000000000000000" pitchFamily="2" charset="0"/>
              </a:rPr>
              <a:t>Việt</a:t>
            </a:r>
            <a:r>
              <a:rPr lang="en-US" sz="1500" b="1" dirty="0">
                <a:latin typeface="#9Slide03 Roboto Condensed" panose="02000000000000000000" pitchFamily="2" charset="0"/>
                <a:ea typeface="#9Slide03 Roboto Condensed" panose="02000000000000000000" pitchFamily="2" charset="0"/>
              </a:rPr>
              <a:t> Nam</a:t>
            </a:r>
          </a:p>
        </p:txBody>
      </p:sp>
      <p:pic>
        <p:nvPicPr>
          <p:cNvPr id="7" name="Picture 6">
            <a:extLst>
              <a:ext uri="{FF2B5EF4-FFF2-40B4-BE49-F238E27FC236}">
                <a16:creationId xmlns:a16="http://schemas.microsoft.com/office/drawing/2014/main" id="{135F4831-CF12-49E6-B729-39D5587B9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323" y="0"/>
            <a:ext cx="3964781" cy="5143500"/>
          </a:xfrm>
          <a:prstGeom prst="rect">
            <a:avLst/>
          </a:prstGeom>
        </p:spPr>
      </p:pic>
    </p:spTree>
    <p:extLst>
      <p:ext uri="{BB962C8B-B14F-4D97-AF65-F5344CB8AC3E}">
        <p14:creationId xmlns:p14="http://schemas.microsoft.com/office/powerpoint/2010/main" val="2653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CFCA71E-AEC0-4AD7-ADDC-9E65A1E59B01}"/>
              </a:ext>
            </a:extLst>
          </p:cNvPr>
          <p:cNvSpPr/>
          <p:nvPr/>
        </p:nvSpPr>
        <p:spPr>
          <a:xfrm>
            <a:off x="1221142" y="231275"/>
            <a:ext cx="6955905" cy="461665"/>
          </a:xfrm>
          <a:prstGeom prst="rect">
            <a:avLst/>
          </a:prstGeom>
        </p:spPr>
        <p:txBody>
          <a:bodyPr wrap="square">
            <a:spAutoFit/>
          </a:bodyPr>
          <a:lstStyle/>
          <a:p>
            <a:pPr marL="0" marR="0" lvl="0" indent="0" algn="ctr" defTabSz="342900" rtl="0" eaLnBrk="1" fontAlgn="auto" latinLnBrk="0" hangingPunct="1">
              <a:lnSpc>
                <a:spcPct val="100000"/>
              </a:lnSpc>
              <a:spcBef>
                <a:spcPts val="450"/>
              </a:spcBef>
              <a:spcAft>
                <a:spcPts val="450"/>
              </a:spcAft>
              <a:buClrTx/>
              <a:buSzTx/>
              <a:buFontTx/>
              <a:buNone/>
              <a:tabLst/>
              <a:defRPr/>
            </a:pPr>
            <a:r>
              <a:rPr kumimoji="0" lang="en-US" sz="24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2. ĐỊA HÌNH CAO NHẤT N</a:t>
            </a:r>
            <a:r>
              <a:rPr kumimoji="0" lang="vi-VN" sz="24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ƯỚC</a:t>
            </a:r>
            <a:r>
              <a:rPr kumimoji="0" lang="en-US" sz="24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 TA</a:t>
            </a:r>
          </a:p>
        </p:txBody>
      </p:sp>
      <p:pic>
        <p:nvPicPr>
          <p:cNvPr id="41" name="Picture 40">
            <a:extLst>
              <a:ext uri="{FF2B5EF4-FFF2-40B4-BE49-F238E27FC236}">
                <a16:creationId xmlns:a16="http://schemas.microsoft.com/office/drawing/2014/main" id="{0879DF92-B371-4D3E-872F-EB56904DB445}"/>
              </a:ext>
            </a:extLst>
          </p:cNvPr>
          <p:cNvPicPr>
            <a:picLocks noChangeAspect="1"/>
          </p:cNvPicPr>
          <p:nvPr/>
        </p:nvPicPr>
        <p:blipFill>
          <a:blip r:embed="rId2"/>
          <a:stretch>
            <a:fillRect/>
          </a:stretch>
        </p:blipFill>
        <p:spPr>
          <a:xfrm>
            <a:off x="719045" y="1012460"/>
            <a:ext cx="8172705" cy="4131040"/>
          </a:xfrm>
          <a:prstGeom prst="rect">
            <a:avLst/>
          </a:prstGeom>
        </p:spPr>
      </p:pic>
      <p:sp>
        <p:nvSpPr>
          <p:cNvPr id="42" name="TextBox 41">
            <a:extLst>
              <a:ext uri="{FF2B5EF4-FFF2-40B4-BE49-F238E27FC236}">
                <a16:creationId xmlns:a16="http://schemas.microsoft.com/office/drawing/2014/main" id="{AE459127-4AC7-4BC4-BF05-57CA3151D9CB}"/>
              </a:ext>
            </a:extLst>
          </p:cNvPr>
          <p:cNvSpPr txBox="1"/>
          <p:nvPr/>
        </p:nvSpPr>
        <p:spPr>
          <a:xfrm>
            <a:off x="735724" y="1315812"/>
            <a:ext cx="1975945" cy="1631216"/>
          </a:xfrm>
          <a:prstGeom prst="rect">
            <a:avLst/>
          </a:prstGeom>
          <a:noFill/>
        </p:spPr>
        <p:txBody>
          <a:bodyPr wrap="square">
            <a:spAutoFit/>
          </a:bodyPr>
          <a:lstStyle/>
          <a:p>
            <a:pPr algn="ctr"/>
            <a:r>
              <a:rPr lang="vi-VN" sz="2000" b="0" i="0" dirty="0">
                <a:solidFill>
                  <a:srgbClr val="000000"/>
                </a:solidFill>
                <a:effectLst/>
                <a:latin typeface="#9Slide03 Roboto Condensed" panose="02000000000000000000" pitchFamily="2" charset="0"/>
                <a:ea typeface="#9Slide03 Roboto Condensed" panose="02000000000000000000" pitchFamily="2" charset="0"/>
              </a:rPr>
              <a:t>Đây là miền có địa hình cao nhất cả nước với nhiều dãy núi cao, thung lũng sâu.</a:t>
            </a:r>
          </a:p>
        </p:txBody>
      </p:sp>
      <p:sp>
        <p:nvSpPr>
          <p:cNvPr id="43" name="TextBox 42">
            <a:extLst>
              <a:ext uri="{FF2B5EF4-FFF2-40B4-BE49-F238E27FC236}">
                <a16:creationId xmlns:a16="http://schemas.microsoft.com/office/drawing/2014/main" id="{13A0B4E0-73F0-409D-BED9-34834D302E20}"/>
              </a:ext>
            </a:extLst>
          </p:cNvPr>
          <p:cNvSpPr txBox="1"/>
          <p:nvPr/>
        </p:nvSpPr>
        <p:spPr>
          <a:xfrm>
            <a:off x="6873767" y="1369931"/>
            <a:ext cx="2102068" cy="1631216"/>
          </a:xfrm>
          <a:prstGeom prst="rect">
            <a:avLst/>
          </a:prstGeom>
          <a:noFill/>
        </p:spPr>
        <p:txBody>
          <a:bodyPr wrap="square">
            <a:spAutoFit/>
          </a:bodyPr>
          <a:lstStyle/>
          <a:p>
            <a:pPr algn="ct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Các</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mạnh</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núi</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lan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ra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sát</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biển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xen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với</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đồng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bằng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chân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núi</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những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cồn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cát</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trắng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a:t>
            </a:r>
            <a:endParaRPr lang="en-US" sz="2000" dirty="0">
              <a:latin typeface="#9Slide03 Roboto Condensed" panose="02000000000000000000" pitchFamily="2" charset="0"/>
              <a:ea typeface="#9Slide03 Roboto Condensed" panose="02000000000000000000" pitchFamily="2" charset="0"/>
            </a:endParaRPr>
          </a:p>
        </p:txBody>
      </p:sp>
      <p:sp>
        <p:nvSpPr>
          <p:cNvPr id="44" name="TextBox 43">
            <a:extLst>
              <a:ext uri="{FF2B5EF4-FFF2-40B4-BE49-F238E27FC236}">
                <a16:creationId xmlns:a16="http://schemas.microsoft.com/office/drawing/2014/main" id="{7F249FE1-B07D-4B61-B178-DA6F9AF07554}"/>
              </a:ext>
            </a:extLst>
          </p:cNvPr>
          <p:cNvSpPr txBox="1"/>
          <p:nvPr/>
        </p:nvSpPr>
        <p:spPr>
          <a:xfrm>
            <a:off x="3800342" y="1352598"/>
            <a:ext cx="2180328" cy="1631216"/>
          </a:xfrm>
          <a:prstGeom prst="rect">
            <a:avLst/>
          </a:prstGeom>
          <a:noFill/>
        </p:spPr>
        <p:txBody>
          <a:bodyPr wrap="square">
            <a:spAutoFit/>
          </a:bodyPr>
          <a:lstStyle/>
          <a:p>
            <a:pPr algn="ctr"/>
            <a:r>
              <a:rPr lang="en-US" sz="2000" dirty="0">
                <a:solidFill>
                  <a:srgbClr val="000000"/>
                </a:solidFill>
                <a:latin typeface="#9Slide03 Roboto Condensed" panose="02000000000000000000" pitchFamily="2" charset="0"/>
                <a:ea typeface="#9Slide03 Roboto Condensed" panose="02000000000000000000" pitchFamily="2" charset="0"/>
              </a:rPr>
              <a:t>C</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ác dãy núi chạy theo hướng </a:t>
            </a:r>
            <a:r>
              <a:rPr lang="en-US" sz="2000" b="0" i="0" dirty="0">
                <a:solidFill>
                  <a:srgbClr val="000000"/>
                </a:solidFill>
                <a:effectLst/>
                <a:latin typeface="#9Slide03 Roboto Condensed" panose="02000000000000000000" pitchFamily="2" charset="0"/>
                <a:ea typeface="#9Slide03 Roboto Condensed" panose="02000000000000000000" pitchFamily="2" charset="0"/>
              </a:rPr>
              <a:t>TB-ĐN</a:t>
            </a:r>
            <a:r>
              <a:rPr lang="vi-VN" sz="2000" b="0" i="0" dirty="0">
                <a:solidFill>
                  <a:srgbClr val="000000"/>
                </a:solidFill>
                <a:effectLst/>
                <a:latin typeface="#9Slide03 Roboto Condensed" panose="02000000000000000000" pitchFamily="2" charset="0"/>
                <a:ea typeface="#9Slide03 Roboto Condensed" panose="02000000000000000000" pitchFamily="2" charset="0"/>
              </a:rPr>
              <a:t>, so le nhau, xen giữa là các cao nguyên </a:t>
            </a:r>
            <a:endParaRPr lang="en-US" sz="2000" b="0" i="0" dirty="0">
              <a:solidFill>
                <a:srgbClr val="000000"/>
              </a:solidFill>
              <a:effectLst/>
              <a:latin typeface="#9Slide03 Roboto Condensed" panose="02000000000000000000" pitchFamily="2" charset="0"/>
              <a:ea typeface="#9Slide03 Roboto Condensed" panose="02000000000000000000" pitchFamily="2" charset="0"/>
            </a:endParaRPr>
          </a:p>
          <a:p>
            <a:pPr algn="ctr"/>
            <a:r>
              <a:rPr lang="vi-VN" sz="2000" b="0" i="0" dirty="0">
                <a:solidFill>
                  <a:srgbClr val="000000"/>
                </a:solidFill>
                <a:effectLst/>
                <a:latin typeface="#9Slide03 Roboto Condensed" panose="02000000000000000000" pitchFamily="2" charset="0"/>
                <a:ea typeface="#9Slide03 Roboto Condensed" panose="02000000000000000000" pitchFamily="2" charset="0"/>
              </a:rPr>
              <a:t>đá vôi rất đồ sộ.</a:t>
            </a:r>
          </a:p>
        </p:txBody>
      </p:sp>
      <p:sp>
        <p:nvSpPr>
          <p:cNvPr id="46" name="Oval 45">
            <a:extLst>
              <a:ext uri="{FF2B5EF4-FFF2-40B4-BE49-F238E27FC236}">
                <a16:creationId xmlns:a16="http://schemas.microsoft.com/office/drawing/2014/main" id="{06073C20-0D84-44DB-9DB0-89DCA2568CBC}"/>
              </a:ext>
            </a:extLst>
          </p:cNvPr>
          <p:cNvSpPr/>
          <p:nvPr/>
        </p:nvSpPr>
        <p:spPr>
          <a:xfrm>
            <a:off x="1261242" y="4193628"/>
            <a:ext cx="903890" cy="87235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CB53F07-16F3-4187-8910-6CCF71748B9F}"/>
              </a:ext>
            </a:extLst>
          </p:cNvPr>
          <p:cNvSpPr/>
          <p:nvPr/>
        </p:nvSpPr>
        <p:spPr>
          <a:xfrm>
            <a:off x="4409090" y="4167353"/>
            <a:ext cx="903890" cy="87235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6666990-1615-4F95-B4D0-25AFF98E82E2}"/>
              </a:ext>
            </a:extLst>
          </p:cNvPr>
          <p:cNvSpPr/>
          <p:nvPr/>
        </p:nvSpPr>
        <p:spPr>
          <a:xfrm>
            <a:off x="7462345" y="4183120"/>
            <a:ext cx="903890" cy="87235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descr="Mountain PNG">
            <a:extLst>
              <a:ext uri="{FF2B5EF4-FFF2-40B4-BE49-F238E27FC236}">
                <a16:creationId xmlns:a16="http://schemas.microsoft.com/office/drawing/2014/main" id="{56BD97B0-75FF-4F06-AB3F-8257ECAF5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876" y="4268250"/>
            <a:ext cx="830317" cy="6071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Mountain Clipart Png - Mountain Coat Of Arms Transparent Png (#177695) -  PikPng">
            <a:extLst>
              <a:ext uri="{FF2B5EF4-FFF2-40B4-BE49-F238E27FC236}">
                <a16:creationId xmlns:a16="http://schemas.microsoft.com/office/drawing/2014/main" id="{C7E089E4-B116-4FEB-AD22-D6ECD60C8F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09" b="96809" l="1310" r="98810"/>
                    </a14:imgEffect>
                  </a14:imgLayer>
                </a14:imgProps>
              </a:ext>
              <a:ext uri="{28A0092B-C50C-407E-A947-70E740481C1C}">
                <a14:useLocalDpi xmlns:a14="http://schemas.microsoft.com/office/drawing/2010/main" val="0"/>
              </a:ext>
            </a:extLst>
          </a:blip>
          <a:srcRect/>
          <a:stretch>
            <a:fillRect/>
          </a:stretch>
        </p:blipFill>
        <p:spPr bwMode="auto">
          <a:xfrm>
            <a:off x="4351688" y="4340773"/>
            <a:ext cx="1008589" cy="4514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Mountain PNG Free Images with Transparent Background - (144 Free Downloads)">
            <a:extLst>
              <a:ext uri="{FF2B5EF4-FFF2-40B4-BE49-F238E27FC236}">
                <a16:creationId xmlns:a16="http://schemas.microsoft.com/office/drawing/2014/main" id="{AF7B3CCD-A0C6-4C4D-85CF-303588DE5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387" y="4393323"/>
            <a:ext cx="951275" cy="37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8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ppt_x"/>
                                          </p:val>
                                        </p:tav>
                                        <p:tav tm="100000">
                                          <p:val>
                                            <p:strVal val="#ppt_x"/>
                                          </p:val>
                                        </p:tav>
                                      </p:tavLst>
                                    </p:anim>
                                    <p:anim calcmode="lin" valueType="num">
                                      <p:cBhvr additive="base">
                                        <p:cTn id="34" dur="500" fill="hold"/>
                                        <p:tgtEl>
                                          <p:spTgt spid="5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ppt_x"/>
                                          </p:val>
                                        </p:tav>
                                        <p:tav tm="100000">
                                          <p:val>
                                            <p:strVal val="#ppt_x"/>
                                          </p:val>
                                        </p:tav>
                                      </p:tavLst>
                                    </p:anim>
                                    <p:anim calcmode="lin" valueType="num">
                                      <p:cBhvr additive="base">
                                        <p:cTn id="38" dur="500" fill="hold"/>
                                        <p:tgtEl>
                                          <p:spTgt spid="5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ppt_x"/>
                                          </p:val>
                                        </p:tav>
                                        <p:tav tm="100000">
                                          <p:val>
                                            <p:strVal val="#ppt_x"/>
                                          </p:val>
                                        </p:tav>
                                      </p:tavLst>
                                    </p:anim>
                                    <p:anim calcmode="lin" valueType="num">
                                      <p:cBhvr additive="base">
                                        <p:cTn id="42" dur="500" fill="hold"/>
                                        <p:tgtEl>
                                          <p:spTgt spid="5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ppt_x"/>
                                          </p:val>
                                        </p:tav>
                                        <p:tav tm="100000">
                                          <p:val>
                                            <p:strVal val="#ppt_x"/>
                                          </p:val>
                                        </p:tav>
                                      </p:tavLst>
                                    </p:anim>
                                    <p:anim calcmode="lin" valueType="num">
                                      <p:cBhvr additive="base">
                                        <p:cTn id="46" dur="500" fill="hold"/>
                                        <p:tgtEl>
                                          <p:spTgt spid="5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43" grpId="0"/>
      <p:bldP spid="44" grpId="0"/>
      <p:bldP spid="46"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029D37-53E1-4A22-AE36-B9584D380008}"/>
              </a:ext>
            </a:extLst>
          </p:cNvPr>
          <p:cNvSpPr/>
          <p:nvPr/>
        </p:nvSpPr>
        <p:spPr>
          <a:xfrm>
            <a:off x="3258208" y="2007522"/>
            <a:ext cx="5602013" cy="1015663"/>
          </a:xfrm>
          <a:prstGeom prst="rect">
            <a:avLst/>
          </a:prstGeom>
        </p:spPr>
        <p:txBody>
          <a:bodyPr wrap="square">
            <a:spAutoFit/>
          </a:bodyPr>
          <a:lstStyle/>
          <a:p>
            <a:pPr marL="0" marR="0" lvl="0" indent="0" algn="ctr" defTabSz="342900" rtl="0" eaLnBrk="1" fontAlgn="auto" latinLnBrk="0" hangingPunct="1">
              <a:lnSpc>
                <a:spcPct val="100000"/>
              </a:lnSpc>
              <a:spcBef>
                <a:spcPts val="450"/>
              </a:spcBef>
              <a:spcAft>
                <a:spcPts val="450"/>
              </a:spcAft>
              <a:buClrTx/>
              <a:buSzTx/>
              <a:buFontTx/>
              <a:buNone/>
              <a:tabLst/>
              <a:defRPr/>
            </a:pPr>
            <a:r>
              <a:rPr kumimoji="0" lang="en-US" sz="2900" b="0" i="0" u="none" strike="noStrike" kern="0" cap="none" spc="0" normalizeH="0" baseline="0" noProof="0" dirty="0">
                <a:ln>
                  <a:noFill/>
                </a:ln>
                <a:solidFill>
                  <a:srgbClr val="203B25"/>
                </a:solidFill>
                <a:effectLst/>
                <a:uLnTx/>
                <a:uFillTx/>
                <a:latin typeface="#9Slide03 IcielPanton Black" panose="00000A00000000000000" pitchFamily="2" charset="-93"/>
                <a:ea typeface="+mn-ea"/>
                <a:cs typeface="Lato Regular"/>
              </a:rPr>
              <a:t>3. KHÍ HẬU ĐẶC BIỆT DO TÁC ĐỘNG CỦA ĐỊA HÌNH</a:t>
            </a:r>
          </a:p>
        </p:txBody>
      </p:sp>
      <p:pic>
        <p:nvPicPr>
          <p:cNvPr id="2052" name="Picture 4" descr="Computer Icons Nature - Mountain In Circle Transparent - Free Transparent  PNG Clipart Images Download">
            <a:extLst>
              <a:ext uri="{FF2B5EF4-FFF2-40B4-BE49-F238E27FC236}">
                <a16:creationId xmlns:a16="http://schemas.microsoft.com/office/drawing/2014/main" id="{F256FEED-5A1F-4366-8C65-004CF44BB51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27" b="95101" l="10000" r="90000">
                        <a14:foregroundMark x1="34643" y1="23649" x2="35357" y2="50507"/>
                        <a14:foregroundMark x1="64405" y1="21284" x2="58452" y2="60642"/>
                      </a14:backgroundRemoval>
                    </a14:imgEffect>
                  </a14:imgLayer>
                </a14:imgProps>
              </a:ext>
              <a:ext uri="{28A0092B-C50C-407E-A947-70E740481C1C}">
                <a14:useLocalDpi xmlns:a14="http://schemas.microsoft.com/office/drawing/2010/main" val="0"/>
              </a:ext>
            </a:extLst>
          </a:blip>
          <a:srcRect/>
          <a:stretch>
            <a:fillRect/>
          </a:stretch>
        </p:blipFill>
        <p:spPr bwMode="auto">
          <a:xfrm>
            <a:off x="-861848" y="684560"/>
            <a:ext cx="4904198" cy="345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6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ka Online Campaign by Slidesgo">
  <a:themeElements>
    <a:clrScheme name="Simple Light">
      <a:dk1>
        <a:srgbClr val="210F08"/>
      </a:dk1>
      <a:lt1>
        <a:srgbClr val="FFF4E5"/>
      </a:lt1>
      <a:dk2>
        <a:srgbClr val="020C13"/>
      </a:dk2>
      <a:lt2>
        <a:srgbClr val="CCFFFF"/>
      </a:lt2>
      <a:accent1>
        <a:srgbClr val="FFA270"/>
      </a:accent1>
      <a:accent2>
        <a:srgbClr val="FFC882"/>
      </a:accent2>
      <a:accent3>
        <a:srgbClr val="FFEE93"/>
      </a:accent3>
      <a:accent4>
        <a:srgbClr val="CFF1FF"/>
      </a:accent4>
      <a:accent5>
        <a:srgbClr val="99DDF8"/>
      </a:accent5>
      <a:accent6>
        <a:srgbClr val="65BBF1"/>
      </a:accent6>
      <a:hlink>
        <a:srgbClr val="210F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vie Background by Slidesgo">
  <a:themeElements>
    <a:clrScheme name="Simple Light">
      <a:dk1>
        <a:srgbClr val="F5EBDC"/>
      </a:dk1>
      <a:lt1>
        <a:srgbClr val="FFFFFF"/>
      </a:lt1>
      <a:dk2>
        <a:srgbClr val="432918"/>
      </a:dk2>
      <a:lt2>
        <a:srgbClr val="000000"/>
      </a:lt2>
      <a:accent1>
        <a:srgbClr val="432918"/>
      </a:accent1>
      <a:accent2>
        <a:srgbClr val="EB5E68"/>
      </a:accent2>
      <a:accent3>
        <a:srgbClr val="17B1BF"/>
      </a:accent3>
      <a:accent4>
        <a:srgbClr val="F6B804"/>
      </a:accent4>
      <a:accent5>
        <a:srgbClr val="926037"/>
      </a:accent5>
      <a:accent6>
        <a:srgbClr val="EA999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1796</Words>
  <Application>Microsoft Office PowerPoint</Application>
  <PresentationFormat>On-screen Show (16:9)</PresentationFormat>
  <Paragraphs>130</Paragraphs>
  <Slides>31</Slides>
  <Notes>9</Notes>
  <HiddenSlides>0</HiddenSlides>
  <MMClips>1</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53" baseType="lpstr">
      <vt:lpstr>Yanone Kaffeesatz</vt:lpstr>
      <vt:lpstr>Montserrat</vt:lpstr>
      <vt:lpstr>Signika</vt:lpstr>
      <vt:lpstr>#9Slide03 Roboto Medium</vt:lpstr>
      <vt:lpstr>Wingdings</vt:lpstr>
      <vt:lpstr>Bangers</vt:lpstr>
      <vt:lpstr>Lato Light</vt:lpstr>
      <vt:lpstr>Arial</vt:lpstr>
      <vt:lpstr>Maitree Medium</vt:lpstr>
      <vt:lpstr>#9Slide03 Roboto Condensed</vt:lpstr>
      <vt:lpstr>Yanone Kaffeesatz ExtraLight</vt:lpstr>
      <vt:lpstr>Roboto</vt:lpstr>
      <vt:lpstr>Chewy</vt:lpstr>
      <vt:lpstr>Times New Roman</vt:lpstr>
      <vt:lpstr>Calibri</vt:lpstr>
      <vt:lpstr>Open Sans</vt:lpstr>
      <vt:lpstr>Margarine</vt:lpstr>
      <vt:lpstr>#9Slide03 IcielPanton Black</vt:lpstr>
      <vt:lpstr>Take a Walk Today by Slidesgo</vt:lpstr>
      <vt:lpstr>Mika Online Campaign by Slidesgo</vt:lpstr>
      <vt:lpstr>Movie Background by Slidesgo</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84974897627</cp:lastModifiedBy>
  <cp:revision>93</cp:revision>
  <dcterms:created xsi:type="dcterms:W3CDTF">2021-07-20T13:26:56Z</dcterms:created>
  <dcterms:modified xsi:type="dcterms:W3CDTF">2022-04-05T00:32:13Z</dcterms:modified>
</cp:coreProperties>
</file>